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57" r:id="rId3"/>
    <p:sldId id="258" r:id="rId4"/>
    <p:sldId id="259" r:id="rId5"/>
    <p:sldId id="260" r:id="rId6"/>
    <p:sldId id="261" r:id="rId7"/>
    <p:sldId id="262" r:id="rId8"/>
    <p:sldId id="263" r:id="rId9"/>
    <p:sldId id="266" r:id="rId10"/>
    <p:sldId id="264" r:id="rId11"/>
  </p:sldIdLst>
  <p:sldSz cx="9144000" cy="5143500" type="screen16x9"/>
  <p:notesSz cx="6858000" cy="9144000"/>
  <p:embeddedFontLst>
    <p:embeddedFont>
      <p:font typeface="Helvetica Neue" pitchFamily="50" charset="0"/>
      <p:regular r:id="rId13"/>
      <p:bold r:id="rId14"/>
      <p:italic r:id="rId15"/>
      <p:boldItalic r:id="rId16"/>
    </p:embeddedFont>
  </p:embeddedFontLst>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0" d="100"/>
          <a:sy n="100" d="100"/>
        </p:scale>
        <p:origin x="-1932" y="-85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18506690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
        <p:cNvGrpSpPr/>
        <p:nvPr/>
      </p:nvGrpSpPr>
      <p:grpSpPr>
        <a:xfrm>
          <a:off x="0" y="0"/>
          <a:ext cx="0" cy="0"/>
          <a:chOff x="0" y="0"/>
          <a:chExt cx="0" cy="0"/>
        </a:xfrm>
      </p:grpSpPr>
      <p:sp>
        <p:nvSpPr>
          <p:cNvPr id="50" name="Shape 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 name="Shape 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7" name="Shape 5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Shape 6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2" name="Shape 6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Shape 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7" name="Shape 6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
        <p:cNvGrpSpPr/>
        <p:nvPr/>
      </p:nvGrpSpPr>
      <p:grpSpPr>
        <a:xfrm>
          <a:off x="0" y="0"/>
          <a:ext cx="0" cy="0"/>
          <a:chOff x="0" y="0"/>
          <a:chExt cx="0" cy="0"/>
        </a:xfrm>
      </p:grpSpPr>
      <p:sp>
        <p:nvSpPr>
          <p:cNvPr id="71" name="Shape 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2" name="Shape 7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7" name="Shape 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Shape 8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2" name="Shape 8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Shape 8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88" name="Shape 8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94" name="Shape 9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8"/>
        <p:cNvGrpSpPr/>
        <p:nvPr/>
      </p:nvGrpSpPr>
      <p:grpSpPr>
        <a:xfrm>
          <a:off x="0" y="0"/>
          <a:ext cx="0" cy="0"/>
          <a:chOff x="0" y="0"/>
          <a:chExt cx="0" cy="0"/>
        </a:xfrm>
      </p:grpSpPr>
      <p:sp>
        <p:nvSpPr>
          <p:cNvPr id="9" name="Shape 9"/>
          <p:cNvSpPr txBox="1">
            <a:spLocks noGrp="1"/>
          </p:cNvSpPr>
          <p:nvPr>
            <p:ph type="ctrTitle"/>
          </p:nvPr>
        </p:nvSpPr>
        <p:spPr>
          <a:xfrm>
            <a:off x="311708" y="744575"/>
            <a:ext cx="8520599" cy="2052599"/>
          </a:xfrm>
          <a:prstGeom prst="rect">
            <a:avLst/>
          </a:prstGeom>
        </p:spPr>
        <p:txBody>
          <a:bodyPr lIns="91425" tIns="91425" rIns="91425" bIns="91425" anchor="b" anchorCtr="0"/>
          <a:lstStyle>
            <a:lvl1pPr algn="ctr">
              <a:spcBef>
                <a:spcPts val="0"/>
              </a:spcBef>
              <a:buSzPct val="100000"/>
              <a:defRPr sz="5200"/>
            </a:lvl1pPr>
            <a:lvl2pPr algn="ctr">
              <a:spcBef>
                <a:spcPts val="0"/>
              </a:spcBef>
              <a:buSzPct val="100000"/>
              <a:defRPr sz="5200"/>
            </a:lvl2pPr>
            <a:lvl3pPr algn="ctr">
              <a:spcBef>
                <a:spcPts val="0"/>
              </a:spcBef>
              <a:buSzPct val="100000"/>
              <a:defRPr sz="5200"/>
            </a:lvl3pPr>
            <a:lvl4pPr algn="ctr">
              <a:spcBef>
                <a:spcPts val="0"/>
              </a:spcBef>
              <a:buSzPct val="100000"/>
              <a:defRPr sz="5200"/>
            </a:lvl4pPr>
            <a:lvl5pPr algn="ctr">
              <a:spcBef>
                <a:spcPts val="0"/>
              </a:spcBef>
              <a:buSzPct val="100000"/>
              <a:defRPr sz="5200"/>
            </a:lvl5pPr>
            <a:lvl6pPr algn="ctr">
              <a:spcBef>
                <a:spcPts val="0"/>
              </a:spcBef>
              <a:buSzPct val="100000"/>
              <a:defRPr sz="5200"/>
            </a:lvl6pPr>
            <a:lvl7pPr algn="ctr">
              <a:spcBef>
                <a:spcPts val="0"/>
              </a:spcBef>
              <a:buSzPct val="100000"/>
              <a:defRPr sz="5200"/>
            </a:lvl7pPr>
            <a:lvl8pPr algn="ctr">
              <a:spcBef>
                <a:spcPts val="0"/>
              </a:spcBef>
              <a:buSzPct val="100000"/>
              <a:defRPr sz="5200"/>
            </a:lvl8pPr>
            <a:lvl9pPr algn="ctr">
              <a:spcBef>
                <a:spcPts val="0"/>
              </a:spcBef>
              <a:buSzPct val="100000"/>
              <a:defRPr sz="5200"/>
            </a:lvl9pPr>
          </a:lstStyle>
          <a:p>
            <a:endParaRPr/>
          </a:p>
        </p:txBody>
      </p:sp>
      <p:sp>
        <p:nvSpPr>
          <p:cNvPr id="10" name="Shape 10"/>
          <p:cNvSpPr txBox="1">
            <a:spLocks noGrp="1"/>
          </p:cNvSpPr>
          <p:nvPr>
            <p:ph type="subTitle" idx="1"/>
          </p:nvPr>
        </p:nvSpPr>
        <p:spPr>
          <a:xfrm>
            <a:off x="311700" y="2834125"/>
            <a:ext cx="8520599" cy="792600"/>
          </a:xfrm>
          <a:prstGeom prst="rect">
            <a:avLst/>
          </a:prstGeom>
        </p:spPr>
        <p:txBody>
          <a:bodyPr lIns="91425" tIns="91425" rIns="91425" bIns="91425" anchor="t" anchorCtr="0"/>
          <a:lstStyle>
            <a:lvl1pPr algn="ctr">
              <a:lnSpc>
                <a:spcPct val="100000"/>
              </a:lnSpc>
              <a:spcBef>
                <a:spcPts val="0"/>
              </a:spcBef>
              <a:spcAft>
                <a:spcPts val="0"/>
              </a:spcAft>
              <a:buSzPct val="100000"/>
              <a:buNone/>
              <a:defRPr sz="2800"/>
            </a:lvl1pPr>
            <a:lvl2pPr algn="ctr">
              <a:lnSpc>
                <a:spcPct val="100000"/>
              </a:lnSpc>
              <a:spcBef>
                <a:spcPts val="0"/>
              </a:spcBef>
              <a:spcAft>
                <a:spcPts val="0"/>
              </a:spcAft>
              <a:buSzPct val="100000"/>
              <a:buNone/>
              <a:defRPr sz="2800"/>
            </a:lvl2pPr>
            <a:lvl3pPr algn="ctr">
              <a:lnSpc>
                <a:spcPct val="100000"/>
              </a:lnSpc>
              <a:spcBef>
                <a:spcPts val="0"/>
              </a:spcBef>
              <a:spcAft>
                <a:spcPts val="0"/>
              </a:spcAft>
              <a:buSzPct val="100000"/>
              <a:buNone/>
              <a:defRPr sz="2800"/>
            </a:lvl3pPr>
            <a:lvl4pPr algn="ctr">
              <a:lnSpc>
                <a:spcPct val="100000"/>
              </a:lnSpc>
              <a:spcBef>
                <a:spcPts val="0"/>
              </a:spcBef>
              <a:spcAft>
                <a:spcPts val="0"/>
              </a:spcAft>
              <a:buSzPct val="100000"/>
              <a:buNone/>
              <a:defRPr sz="2800"/>
            </a:lvl4pPr>
            <a:lvl5pPr algn="ctr">
              <a:lnSpc>
                <a:spcPct val="100000"/>
              </a:lnSpc>
              <a:spcBef>
                <a:spcPts val="0"/>
              </a:spcBef>
              <a:spcAft>
                <a:spcPts val="0"/>
              </a:spcAft>
              <a:buSzPct val="100000"/>
              <a:buNone/>
              <a:defRPr sz="2800"/>
            </a:lvl5pPr>
            <a:lvl6pPr algn="ctr">
              <a:lnSpc>
                <a:spcPct val="100000"/>
              </a:lnSpc>
              <a:spcBef>
                <a:spcPts val="0"/>
              </a:spcBef>
              <a:spcAft>
                <a:spcPts val="0"/>
              </a:spcAft>
              <a:buSzPct val="100000"/>
              <a:buNone/>
              <a:defRPr sz="2800"/>
            </a:lvl6pPr>
            <a:lvl7pPr algn="ctr">
              <a:lnSpc>
                <a:spcPct val="100000"/>
              </a:lnSpc>
              <a:spcBef>
                <a:spcPts val="0"/>
              </a:spcBef>
              <a:spcAft>
                <a:spcPts val="0"/>
              </a:spcAft>
              <a:buSzPct val="100000"/>
              <a:buNone/>
              <a:defRPr sz="2800"/>
            </a:lvl7pPr>
            <a:lvl8pPr algn="ctr">
              <a:lnSpc>
                <a:spcPct val="100000"/>
              </a:lnSpc>
              <a:spcBef>
                <a:spcPts val="0"/>
              </a:spcBef>
              <a:spcAft>
                <a:spcPts val="0"/>
              </a:spcAft>
              <a:buSzPct val="100000"/>
              <a:buNone/>
              <a:defRPr sz="2800"/>
            </a:lvl8pPr>
            <a:lvl9pPr algn="ctr">
              <a:lnSpc>
                <a:spcPct val="100000"/>
              </a:lnSpc>
              <a:spcBef>
                <a:spcPts val="0"/>
              </a:spcBef>
              <a:spcAft>
                <a:spcPts val="0"/>
              </a:spcAft>
              <a:buSzPct val="100000"/>
              <a:buNone/>
              <a:defRPr sz="2800"/>
            </a:lvl9pPr>
          </a:lstStyle>
          <a:p>
            <a:endParaRPr/>
          </a:p>
        </p:txBody>
      </p:sp>
      <p:sp>
        <p:nvSpPr>
          <p:cNvPr id="11" name="Shape 11"/>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311700" y="1106125"/>
            <a:ext cx="8520599" cy="1963500"/>
          </a:xfrm>
          <a:prstGeom prst="rect">
            <a:avLst/>
          </a:prstGeom>
        </p:spPr>
        <p:txBody>
          <a:bodyPr lIns="91425" tIns="91425" rIns="91425" bIns="91425" anchor="b" anchorCtr="0"/>
          <a:lstStyle>
            <a:lvl1pPr algn="ctr">
              <a:spcBef>
                <a:spcPts val="0"/>
              </a:spcBef>
              <a:buSzPct val="100000"/>
              <a:defRPr sz="12000"/>
            </a:lvl1pPr>
            <a:lvl2pPr algn="ctr">
              <a:spcBef>
                <a:spcPts val="0"/>
              </a:spcBef>
              <a:buSzPct val="100000"/>
              <a:defRPr sz="12000"/>
            </a:lvl2pPr>
            <a:lvl3pPr algn="ctr">
              <a:spcBef>
                <a:spcPts val="0"/>
              </a:spcBef>
              <a:buSzPct val="100000"/>
              <a:defRPr sz="12000"/>
            </a:lvl3pPr>
            <a:lvl4pPr algn="ctr">
              <a:spcBef>
                <a:spcPts val="0"/>
              </a:spcBef>
              <a:buSzPct val="100000"/>
              <a:defRPr sz="12000"/>
            </a:lvl4pPr>
            <a:lvl5pPr algn="ctr">
              <a:spcBef>
                <a:spcPts val="0"/>
              </a:spcBef>
              <a:buSzPct val="100000"/>
              <a:defRPr sz="12000"/>
            </a:lvl5pPr>
            <a:lvl6pPr algn="ctr">
              <a:spcBef>
                <a:spcPts val="0"/>
              </a:spcBef>
              <a:buSzPct val="100000"/>
              <a:defRPr sz="12000"/>
            </a:lvl6pPr>
            <a:lvl7pPr algn="ctr">
              <a:spcBef>
                <a:spcPts val="0"/>
              </a:spcBef>
              <a:buSzPct val="100000"/>
              <a:defRPr sz="12000"/>
            </a:lvl7pPr>
            <a:lvl8pPr algn="ctr">
              <a:spcBef>
                <a:spcPts val="0"/>
              </a:spcBef>
              <a:buSzPct val="100000"/>
              <a:defRPr sz="12000"/>
            </a:lvl8pPr>
            <a:lvl9pPr algn="ctr">
              <a:spcBef>
                <a:spcPts val="0"/>
              </a:spcBef>
              <a:buSzPct val="100000"/>
              <a:defRPr sz="12000"/>
            </a:lvl9pPr>
          </a:lstStyle>
          <a:p>
            <a:endParaRPr/>
          </a:p>
        </p:txBody>
      </p:sp>
      <p:sp>
        <p:nvSpPr>
          <p:cNvPr id="45" name="Shape 45"/>
          <p:cNvSpPr txBox="1">
            <a:spLocks noGrp="1"/>
          </p:cNvSpPr>
          <p:nvPr>
            <p:ph type="body" idx="1"/>
          </p:nvPr>
        </p:nvSpPr>
        <p:spPr>
          <a:xfrm>
            <a:off x="311700" y="3152225"/>
            <a:ext cx="8520599" cy="1300800"/>
          </a:xfrm>
          <a:prstGeom prst="rect">
            <a:avLst/>
          </a:prstGeom>
        </p:spPr>
        <p:txBody>
          <a:bodyPr lIns="91425" tIns="91425" rIns="91425" bIns="91425" anchor="t" anchorCtr="0"/>
          <a:lstStyle>
            <a:lvl1pPr algn="ctr">
              <a:spcBef>
                <a:spcPts val="0"/>
              </a:spcBef>
              <a:defRPr/>
            </a:lvl1pPr>
            <a:lvl2pPr algn="ctr">
              <a:spcBef>
                <a:spcPts val="0"/>
              </a:spcBef>
              <a:defRPr/>
            </a:lvl2pPr>
            <a:lvl3pPr algn="ctr">
              <a:spcBef>
                <a:spcPts val="0"/>
              </a:spcBef>
              <a:defRPr/>
            </a:lvl3pPr>
            <a:lvl4pPr algn="ctr">
              <a:spcBef>
                <a:spcPts val="0"/>
              </a:spcBef>
              <a:defRPr/>
            </a:lvl4pPr>
            <a:lvl5pPr algn="ctr">
              <a:spcBef>
                <a:spcPts val="0"/>
              </a:spcBef>
              <a:defRPr/>
            </a:lvl5pPr>
            <a:lvl6pPr algn="ctr">
              <a:spcBef>
                <a:spcPts val="0"/>
              </a:spcBef>
              <a:defRPr/>
            </a:lvl6pPr>
            <a:lvl7pPr algn="ctr">
              <a:spcBef>
                <a:spcPts val="0"/>
              </a:spcBef>
              <a:defRPr/>
            </a:lvl7pPr>
            <a:lvl8pPr algn="ctr">
              <a:spcBef>
                <a:spcPts val="0"/>
              </a:spcBef>
              <a:defRPr/>
            </a:lvl8pPr>
            <a:lvl9pPr algn="ctr">
              <a:spcBef>
                <a:spcPts val="0"/>
              </a:spcBef>
              <a:defRPr/>
            </a:lvl9pPr>
          </a:lstStyle>
          <a:p>
            <a:endParaRPr/>
          </a:p>
        </p:txBody>
      </p:sp>
      <p:sp>
        <p:nvSpPr>
          <p:cNvPr id="46" name="Shape 46"/>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7"/>
        <p:cNvGrpSpPr/>
        <p:nvPr/>
      </p:nvGrpSpPr>
      <p:grpSpPr>
        <a:xfrm>
          <a:off x="0" y="0"/>
          <a:ext cx="0" cy="0"/>
          <a:chOff x="0" y="0"/>
          <a:chExt cx="0" cy="0"/>
        </a:xfrm>
      </p:grpSpPr>
      <p:sp>
        <p:nvSpPr>
          <p:cNvPr id="48" name="Shape 48"/>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title">
    <p:spTree>
      <p:nvGrpSpPr>
        <p:cNvPr id="1" name="Shape 12"/>
        <p:cNvGrpSpPr/>
        <p:nvPr/>
      </p:nvGrpSpPr>
      <p:grpSpPr>
        <a:xfrm>
          <a:off x="0" y="0"/>
          <a:ext cx="0" cy="0"/>
          <a:chOff x="0" y="0"/>
          <a:chExt cx="0" cy="0"/>
        </a:xfrm>
      </p:grpSpPr>
      <p:sp>
        <p:nvSpPr>
          <p:cNvPr id="13" name="Shape 13"/>
          <p:cNvSpPr txBox="1">
            <a:spLocks noGrp="1"/>
          </p:cNvSpPr>
          <p:nvPr>
            <p:ph type="title"/>
          </p:nvPr>
        </p:nvSpPr>
        <p:spPr>
          <a:xfrm>
            <a:off x="311700" y="2150850"/>
            <a:ext cx="8520599" cy="841800"/>
          </a:xfrm>
          <a:prstGeom prst="rect">
            <a:avLst/>
          </a:prstGeom>
        </p:spPr>
        <p:txBody>
          <a:bodyPr lIns="91425" tIns="91425" rIns="91425" bIns="91425" anchor="ctr" anchorCtr="0"/>
          <a:lstStyle>
            <a:lvl1pPr algn="ctr">
              <a:spcBef>
                <a:spcPts val="0"/>
              </a:spcBef>
              <a:buSzPct val="100000"/>
              <a:defRPr sz="3600"/>
            </a:lvl1pPr>
            <a:lvl2pPr algn="ctr">
              <a:spcBef>
                <a:spcPts val="0"/>
              </a:spcBef>
              <a:buSzPct val="100000"/>
              <a:defRPr sz="3600"/>
            </a:lvl2pPr>
            <a:lvl3pPr algn="ctr">
              <a:spcBef>
                <a:spcPts val="0"/>
              </a:spcBef>
              <a:buSzPct val="100000"/>
              <a:defRPr sz="3600"/>
            </a:lvl3pPr>
            <a:lvl4pPr algn="ctr">
              <a:spcBef>
                <a:spcPts val="0"/>
              </a:spcBef>
              <a:buSzPct val="100000"/>
              <a:defRPr sz="3600"/>
            </a:lvl4pPr>
            <a:lvl5pPr algn="ctr">
              <a:spcBef>
                <a:spcPts val="0"/>
              </a:spcBef>
              <a:buSzPct val="100000"/>
              <a:defRPr sz="3600"/>
            </a:lvl5pPr>
            <a:lvl6pPr algn="ctr">
              <a:spcBef>
                <a:spcPts val="0"/>
              </a:spcBef>
              <a:buSzPct val="100000"/>
              <a:defRPr sz="3600"/>
            </a:lvl6pPr>
            <a:lvl7pPr algn="ctr">
              <a:spcBef>
                <a:spcPts val="0"/>
              </a:spcBef>
              <a:buSzPct val="100000"/>
              <a:defRPr sz="3600"/>
            </a:lvl7pPr>
            <a:lvl8pPr algn="ctr">
              <a:spcBef>
                <a:spcPts val="0"/>
              </a:spcBef>
              <a:buSzPct val="100000"/>
              <a:defRPr sz="3600"/>
            </a:lvl8pPr>
            <a:lvl9pPr algn="ctr">
              <a:spcBef>
                <a:spcPts val="0"/>
              </a:spcBef>
              <a:buSzPct val="100000"/>
              <a:defRPr sz="3600"/>
            </a:lvl9pPr>
          </a:lstStyle>
          <a:p>
            <a:endParaRPr/>
          </a:p>
        </p:txBody>
      </p:sp>
      <p:sp>
        <p:nvSpPr>
          <p:cNvPr id="14" name="Shape 14"/>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5"/>
        <p:cNvGrpSpPr/>
        <p:nvPr/>
      </p:nvGrpSpPr>
      <p:grpSpPr>
        <a:xfrm>
          <a:off x="0" y="0"/>
          <a:ext cx="0" cy="0"/>
          <a:chOff x="0" y="0"/>
          <a:chExt cx="0" cy="0"/>
        </a:xfrm>
      </p:grpSpPr>
      <p:sp>
        <p:nvSpPr>
          <p:cNvPr id="16" name="Shape 16"/>
          <p:cNvSpPr txBox="1">
            <a:spLocks noGrp="1"/>
          </p:cNvSpPr>
          <p:nvPr>
            <p:ph type="title"/>
          </p:nvPr>
        </p:nvSpPr>
        <p:spPr>
          <a:xfrm>
            <a:off x="311700" y="445025"/>
            <a:ext cx="8520599" cy="572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7" name="Shape 17"/>
          <p:cNvSpPr txBox="1">
            <a:spLocks noGrp="1"/>
          </p:cNvSpPr>
          <p:nvPr>
            <p:ph type="body" idx="1"/>
          </p:nvPr>
        </p:nvSpPr>
        <p:spPr>
          <a:xfrm>
            <a:off x="311700" y="1152475"/>
            <a:ext cx="8520599" cy="3416400"/>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18" name="Shape 18"/>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9"/>
        <p:cNvGrpSpPr/>
        <p:nvPr/>
      </p:nvGrpSpPr>
      <p:grpSpPr>
        <a:xfrm>
          <a:off x="0" y="0"/>
          <a:ext cx="0" cy="0"/>
          <a:chOff x="0" y="0"/>
          <a:chExt cx="0" cy="0"/>
        </a:xfrm>
      </p:grpSpPr>
      <p:sp>
        <p:nvSpPr>
          <p:cNvPr id="20" name="Shape 20"/>
          <p:cNvSpPr txBox="1">
            <a:spLocks noGrp="1"/>
          </p:cNvSpPr>
          <p:nvPr>
            <p:ph type="title"/>
          </p:nvPr>
        </p:nvSpPr>
        <p:spPr>
          <a:xfrm>
            <a:off x="311700" y="445025"/>
            <a:ext cx="8520599" cy="572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1" name="Shape 21"/>
          <p:cNvSpPr txBox="1">
            <a:spLocks noGrp="1"/>
          </p:cNvSpPr>
          <p:nvPr>
            <p:ph type="body" idx="1"/>
          </p:nvPr>
        </p:nvSpPr>
        <p:spPr>
          <a:xfrm>
            <a:off x="311700" y="1152475"/>
            <a:ext cx="3999899" cy="3416400"/>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2" name="Shape 22"/>
          <p:cNvSpPr txBox="1">
            <a:spLocks noGrp="1"/>
          </p:cNvSpPr>
          <p:nvPr>
            <p:ph type="body" idx="2"/>
          </p:nvPr>
        </p:nvSpPr>
        <p:spPr>
          <a:xfrm>
            <a:off x="4832400" y="1152475"/>
            <a:ext cx="3999899" cy="3416400"/>
          </a:xfrm>
          <a:prstGeom prst="rect">
            <a:avLst/>
          </a:prstGeom>
        </p:spPr>
        <p:txBody>
          <a:bodyPr lIns="91425" tIns="91425" rIns="91425" bIns="91425" anchor="t" anchorCtr="0"/>
          <a:lstStyle>
            <a:lvl1pPr>
              <a:spcBef>
                <a:spcPts val="0"/>
              </a:spcBef>
              <a:buSzPct val="100000"/>
              <a:defRPr sz="14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23" name="Shape 2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311700" y="445025"/>
            <a:ext cx="8520599" cy="572699"/>
          </a:xfrm>
          <a:prstGeom prst="rect">
            <a:avLst/>
          </a:prstGeom>
        </p:spPr>
        <p:txBody>
          <a:bodyPr lIns="91425" tIns="91425" rIns="91425" bIns="91425" anchor="t"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26" name="Shape 26"/>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7"/>
        <p:cNvGrpSpPr/>
        <p:nvPr/>
      </p:nvGrpSpPr>
      <p:grpSpPr>
        <a:xfrm>
          <a:off x="0" y="0"/>
          <a:ext cx="0" cy="0"/>
          <a:chOff x="0" y="0"/>
          <a:chExt cx="0" cy="0"/>
        </a:xfrm>
      </p:grpSpPr>
      <p:sp>
        <p:nvSpPr>
          <p:cNvPr id="28" name="Shape 28"/>
          <p:cNvSpPr txBox="1">
            <a:spLocks noGrp="1"/>
          </p:cNvSpPr>
          <p:nvPr>
            <p:ph type="title"/>
          </p:nvPr>
        </p:nvSpPr>
        <p:spPr>
          <a:xfrm>
            <a:off x="311700" y="555600"/>
            <a:ext cx="2807999" cy="755699"/>
          </a:xfrm>
          <a:prstGeom prst="rect">
            <a:avLst/>
          </a:prstGeom>
        </p:spPr>
        <p:txBody>
          <a:bodyPr lIns="91425" tIns="91425" rIns="91425" bIns="91425" anchor="b" anchorCtr="0"/>
          <a:lstStyle>
            <a:lvl1pPr>
              <a:spcBef>
                <a:spcPts val="0"/>
              </a:spcBef>
              <a:buSzPct val="100000"/>
              <a:defRPr sz="2400"/>
            </a:lvl1pPr>
            <a:lvl2pPr>
              <a:spcBef>
                <a:spcPts val="0"/>
              </a:spcBef>
              <a:buSzPct val="100000"/>
              <a:defRPr sz="2400"/>
            </a:lvl2pPr>
            <a:lvl3pPr>
              <a:spcBef>
                <a:spcPts val="0"/>
              </a:spcBef>
              <a:buSzPct val="100000"/>
              <a:defRPr sz="2400"/>
            </a:lvl3pPr>
            <a:lvl4pPr>
              <a:spcBef>
                <a:spcPts val="0"/>
              </a:spcBef>
              <a:buSzPct val="100000"/>
              <a:defRPr sz="2400"/>
            </a:lvl4pPr>
            <a:lvl5pPr>
              <a:spcBef>
                <a:spcPts val="0"/>
              </a:spcBef>
              <a:buSzPct val="100000"/>
              <a:defRPr sz="2400"/>
            </a:lvl5pPr>
            <a:lvl6pPr>
              <a:spcBef>
                <a:spcPts val="0"/>
              </a:spcBef>
              <a:buSzPct val="100000"/>
              <a:defRPr sz="2400"/>
            </a:lvl6pPr>
            <a:lvl7pPr>
              <a:spcBef>
                <a:spcPts val="0"/>
              </a:spcBef>
              <a:buSzPct val="100000"/>
              <a:defRPr sz="2400"/>
            </a:lvl7pPr>
            <a:lvl8pPr>
              <a:spcBef>
                <a:spcPts val="0"/>
              </a:spcBef>
              <a:buSzPct val="100000"/>
              <a:defRPr sz="2400"/>
            </a:lvl8pPr>
            <a:lvl9pPr>
              <a:spcBef>
                <a:spcPts val="0"/>
              </a:spcBef>
              <a:buSzPct val="100000"/>
              <a:defRPr sz="2400"/>
            </a:lvl9pPr>
          </a:lstStyle>
          <a:p>
            <a:endParaRPr/>
          </a:p>
        </p:txBody>
      </p:sp>
      <p:sp>
        <p:nvSpPr>
          <p:cNvPr id="29" name="Shape 29"/>
          <p:cNvSpPr txBox="1">
            <a:spLocks noGrp="1"/>
          </p:cNvSpPr>
          <p:nvPr>
            <p:ph type="body" idx="1"/>
          </p:nvPr>
        </p:nvSpPr>
        <p:spPr>
          <a:xfrm>
            <a:off x="311700" y="1389600"/>
            <a:ext cx="2807999" cy="3179400"/>
          </a:xfrm>
          <a:prstGeom prst="rect">
            <a:avLst/>
          </a:prstGeom>
        </p:spPr>
        <p:txBody>
          <a:bodyPr lIns="91425" tIns="91425" rIns="91425" bIns="91425" anchor="t" anchorCtr="0"/>
          <a:lstStyle>
            <a:lvl1pPr>
              <a:spcBef>
                <a:spcPts val="0"/>
              </a:spcBef>
              <a:buSzPct val="100000"/>
              <a:defRPr sz="1200"/>
            </a:lvl1pPr>
            <a:lvl2pPr>
              <a:spcBef>
                <a:spcPts val="0"/>
              </a:spcBef>
              <a:buSzPct val="100000"/>
              <a:defRPr sz="1200"/>
            </a:lvl2pPr>
            <a:lvl3pPr>
              <a:spcBef>
                <a:spcPts val="0"/>
              </a:spcBef>
              <a:buSzPct val="100000"/>
              <a:defRPr sz="1200"/>
            </a:lvl3pPr>
            <a:lvl4pPr>
              <a:spcBef>
                <a:spcPts val="0"/>
              </a:spcBef>
              <a:buSzPct val="100000"/>
              <a:defRPr sz="1200"/>
            </a:lvl4pPr>
            <a:lvl5pPr>
              <a:spcBef>
                <a:spcPts val="0"/>
              </a:spcBef>
              <a:buSzPct val="100000"/>
              <a:defRPr sz="1200"/>
            </a:lvl5pPr>
            <a:lvl6pPr>
              <a:spcBef>
                <a:spcPts val="0"/>
              </a:spcBef>
              <a:buSzPct val="100000"/>
              <a:defRPr sz="1200"/>
            </a:lvl6pPr>
            <a:lvl7pPr>
              <a:spcBef>
                <a:spcPts val="0"/>
              </a:spcBef>
              <a:buSzPct val="100000"/>
              <a:defRPr sz="1200"/>
            </a:lvl7pPr>
            <a:lvl8pPr>
              <a:spcBef>
                <a:spcPts val="0"/>
              </a:spcBef>
              <a:buSzPct val="100000"/>
              <a:defRPr sz="1200"/>
            </a:lvl8pPr>
            <a:lvl9pPr>
              <a:spcBef>
                <a:spcPts val="0"/>
              </a:spcBef>
              <a:buSzPct val="100000"/>
              <a:defRPr sz="1200"/>
            </a:lvl9pPr>
          </a:lstStyle>
          <a:p>
            <a:endParaRPr/>
          </a:p>
        </p:txBody>
      </p:sp>
      <p:sp>
        <p:nvSpPr>
          <p:cNvPr id="30" name="Shape 30"/>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490250" y="450150"/>
            <a:ext cx="6367800" cy="4090800"/>
          </a:xfrm>
          <a:prstGeom prst="rect">
            <a:avLst/>
          </a:prstGeom>
        </p:spPr>
        <p:txBody>
          <a:bodyPr lIns="91425" tIns="91425" rIns="91425" bIns="91425" anchor="ctr" anchorCtr="0"/>
          <a:lstStyle>
            <a:lvl1pPr>
              <a:spcBef>
                <a:spcPts val="0"/>
              </a:spcBef>
              <a:buSzPct val="100000"/>
              <a:defRPr sz="4800"/>
            </a:lvl1pPr>
            <a:lvl2pPr>
              <a:spcBef>
                <a:spcPts val="0"/>
              </a:spcBef>
              <a:buSzPct val="100000"/>
              <a:defRPr sz="4800"/>
            </a:lvl2pPr>
            <a:lvl3pPr>
              <a:spcBef>
                <a:spcPts val="0"/>
              </a:spcBef>
              <a:buSzPct val="100000"/>
              <a:defRPr sz="4800"/>
            </a:lvl3pPr>
            <a:lvl4pPr>
              <a:spcBef>
                <a:spcPts val="0"/>
              </a:spcBef>
              <a:buSzPct val="100000"/>
              <a:defRPr sz="4800"/>
            </a:lvl4pPr>
            <a:lvl5pPr>
              <a:spcBef>
                <a:spcPts val="0"/>
              </a:spcBef>
              <a:buSzPct val="100000"/>
              <a:defRPr sz="4800"/>
            </a:lvl5pPr>
            <a:lvl6pPr>
              <a:spcBef>
                <a:spcPts val="0"/>
              </a:spcBef>
              <a:buSzPct val="100000"/>
              <a:defRPr sz="4800"/>
            </a:lvl6pPr>
            <a:lvl7pPr>
              <a:spcBef>
                <a:spcPts val="0"/>
              </a:spcBef>
              <a:buSzPct val="100000"/>
              <a:defRPr sz="4800"/>
            </a:lvl7pPr>
            <a:lvl8pPr>
              <a:spcBef>
                <a:spcPts val="0"/>
              </a:spcBef>
              <a:buSzPct val="100000"/>
              <a:defRPr sz="4800"/>
            </a:lvl8pPr>
            <a:lvl9pPr>
              <a:spcBef>
                <a:spcPts val="0"/>
              </a:spcBef>
              <a:buSzPct val="100000"/>
              <a:defRPr sz="4800"/>
            </a:lvl9pPr>
          </a:lstStyle>
          <a:p>
            <a:endParaRPr/>
          </a:p>
        </p:txBody>
      </p:sp>
      <p:sp>
        <p:nvSpPr>
          <p:cNvPr id="33" name="Shape 33"/>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4"/>
        <p:cNvGrpSpPr/>
        <p:nvPr/>
      </p:nvGrpSpPr>
      <p:grpSpPr>
        <a:xfrm>
          <a:off x="0" y="0"/>
          <a:ext cx="0" cy="0"/>
          <a:chOff x="0" y="0"/>
          <a:chExt cx="0" cy="0"/>
        </a:xfrm>
      </p:grpSpPr>
      <p:sp>
        <p:nvSpPr>
          <p:cNvPr id="35" name="Shape 35"/>
          <p:cNvSpPr/>
          <p:nvPr/>
        </p:nvSpPr>
        <p:spPr>
          <a:xfrm>
            <a:off x="4572000" y="-125"/>
            <a:ext cx="4572000" cy="5143499"/>
          </a:xfrm>
          <a:prstGeom prst="rect">
            <a:avLst/>
          </a:prstGeom>
          <a:solidFill>
            <a:schemeClr val="lt2"/>
          </a:solidFill>
          <a:ln>
            <a:noFill/>
          </a:ln>
        </p:spPr>
        <p:txBody>
          <a:bodyPr lIns="91425" tIns="91425" rIns="91425" bIns="91425" anchor="ctr" anchorCtr="0">
            <a:noAutofit/>
          </a:bodyPr>
          <a:lstStyle/>
          <a:p>
            <a:pPr>
              <a:spcBef>
                <a:spcPts val="0"/>
              </a:spcBef>
              <a:buNone/>
            </a:pPr>
            <a:endParaRPr/>
          </a:p>
        </p:txBody>
      </p:sp>
      <p:sp>
        <p:nvSpPr>
          <p:cNvPr id="36" name="Shape 36"/>
          <p:cNvSpPr txBox="1">
            <a:spLocks noGrp="1"/>
          </p:cNvSpPr>
          <p:nvPr>
            <p:ph type="title"/>
          </p:nvPr>
        </p:nvSpPr>
        <p:spPr>
          <a:xfrm>
            <a:off x="265500" y="1233175"/>
            <a:ext cx="4045199" cy="1482300"/>
          </a:xfrm>
          <a:prstGeom prst="rect">
            <a:avLst/>
          </a:prstGeom>
        </p:spPr>
        <p:txBody>
          <a:bodyPr lIns="91425" tIns="91425" rIns="91425" bIns="91425" anchor="b" anchorCtr="0"/>
          <a:lstStyle>
            <a:lvl1pPr algn="ctr">
              <a:spcBef>
                <a:spcPts val="0"/>
              </a:spcBef>
              <a:buSzPct val="100000"/>
              <a:defRPr sz="4200"/>
            </a:lvl1pPr>
            <a:lvl2pPr algn="ctr">
              <a:spcBef>
                <a:spcPts val="0"/>
              </a:spcBef>
              <a:buSzPct val="100000"/>
              <a:defRPr sz="4200"/>
            </a:lvl2pPr>
            <a:lvl3pPr algn="ctr">
              <a:spcBef>
                <a:spcPts val="0"/>
              </a:spcBef>
              <a:buSzPct val="100000"/>
              <a:defRPr sz="4200"/>
            </a:lvl3pPr>
            <a:lvl4pPr algn="ctr">
              <a:spcBef>
                <a:spcPts val="0"/>
              </a:spcBef>
              <a:buSzPct val="100000"/>
              <a:defRPr sz="4200"/>
            </a:lvl4pPr>
            <a:lvl5pPr algn="ctr">
              <a:spcBef>
                <a:spcPts val="0"/>
              </a:spcBef>
              <a:buSzPct val="100000"/>
              <a:defRPr sz="4200"/>
            </a:lvl5pPr>
            <a:lvl6pPr algn="ctr">
              <a:spcBef>
                <a:spcPts val="0"/>
              </a:spcBef>
              <a:buSzPct val="100000"/>
              <a:defRPr sz="4200"/>
            </a:lvl6pPr>
            <a:lvl7pPr algn="ctr">
              <a:spcBef>
                <a:spcPts val="0"/>
              </a:spcBef>
              <a:buSzPct val="100000"/>
              <a:defRPr sz="4200"/>
            </a:lvl7pPr>
            <a:lvl8pPr algn="ctr">
              <a:spcBef>
                <a:spcPts val="0"/>
              </a:spcBef>
              <a:buSzPct val="100000"/>
              <a:defRPr sz="4200"/>
            </a:lvl8pPr>
            <a:lvl9pPr algn="ctr">
              <a:spcBef>
                <a:spcPts val="0"/>
              </a:spcBef>
              <a:buSzPct val="100000"/>
              <a:defRPr sz="4200"/>
            </a:lvl9pPr>
          </a:lstStyle>
          <a:p>
            <a:endParaRPr/>
          </a:p>
        </p:txBody>
      </p:sp>
      <p:sp>
        <p:nvSpPr>
          <p:cNvPr id="37" name="Shape 37"/>
          <p:cNvSpPr txBox="1">
            <a:spLocks noGrp="1"/>
          </p:cNvSpPr>
          <p:nvPr>
            <p:ph type="subTitle" idx="1"/>
          </p:nvPr>
        </p:nvSpPr>
        <p:spPr>
          <a:xfrm>
            <a:off x="265500" y="2803075"/>
            <a:ext cx="4045199" cy="1235100"/>
          </a:xfrm>
          <a:prstGeom prst="rect">
            <a:avLst/>
          </a:prstGeom>
        </p:spPr>
        <p:txBody>
          <a:bodyPr lIns="91425" tIns="91425" rIns="91425" bIns="91425" anchor="t" anchorCtr="0"/>
          <a:lstStyle>
            <a:lvl1pPr algn="ctr">
              <a:lnSpc>
                <a:spcPct val="100000"/>
              </a:lnSpc>
              <a:spcBef>
                <a:spcPts val="0"/>
              </a:spcBef>
              <a:spcAft>
                <a:spcPts val="0"/>
              </a:spcAft>
              <a:buSzPct val="100000"/>
              <a:buNone/>
              <a:defRPr sz="2100"/>
            </a:lvl1pPr>
            <a:lvl2pPr algn="ctr">
              <a:lnSpc>
                <a:spcPct val="100000"/>
              </a:lnSpc>
              <a:spcBef>
                <a:spcPts val="0"/>
              </a:spcBef>
              <a:spcAft>
                <a:spcPts val="0"/>
              </a:spcAft>
              <a:buSzPct val="100000"/>
              <a:buNone/>
              <a:defRPr sz="2100"/>
            </a:lvl2pPr>
            <a:lvl3pPr algn="ctr">
              <a:lnSpc>
                <a:spcPct val="100000"/>
              </a:lnSpc>
              <a:spcBef>
                <a:spcPts val="0"/>
              </a:spcBef>
              <a:spcAft>
                <a:spcPts val="0"/>
              </a:spcAft>
              <a:buSzPct val="100000"/>
              <a:buNone/>
              <a:defRPr sz="2100"/>
            </a:lvl3pPr>
            <a:lvl4pPr algn="ctr">
              <a:lnSpc>
                <a:spcPct val="100000"/>
              </a:lnSpc>
              <a:spcBef>
                <a:spcPts val="0"/>
              </a:spcBef>
              <a:spcAft>
                <a:spcPts val="0"/>
              </a:spcAft>
              <a:buSzPct val="100000"/>
              <a:buNone/>
              <a:defRPr sz="2100"/>
            </a:lvl4pPr>
            <a:lvl5pPr algn="ctr">
              <a:lnSpc>
                <a:spcPct val="100000"/>
              </a:lnSpc>
              <a:spcBef>
                <a:spcPts val="0"/>
              </a:spcBef>
              <a:spcAft>
                <a:spcPts val="0"/>
              </a:spcAft>
              <a:buSzPct val="100000"/>
              <a:buNone/>
              <a:defRPr sz="2100"/>
            </a:lvl5pPr>
            <a:lvl6pPr algn="ctr">
              <a:lnSpc>
                <a:spcPct val="100000"/>
              </a:lnSpc>
              <a:spcBef>
                <a:spcPts val="0"/>
              </a:spcBef>
              <a:spcAft>
                <a:spcPts val="0"/>
              </a:spcAft>
              <a:buSzPct val="100000"/>
              <a:buNone/>
              <a:defRPr sz="2100"/>
            </a:lvl6pPr>
            <a:lvl7pPr algn="ctr">
              <a:lnSpc>
                <a:spcPct val="100000"/>
              </a:lnSpc>
              <a:spcBef>
                <a:spcPts val="0"/>
              </a:spcBef>
              <a:spcAft>
                <a:spcPts val="0"/>
              </a:spcAft>
              <a:buSzPct val="100000"/>
              <a:buNone/>
              <a:defRPr sz="2100"/>
            </a:lvl7pPr>
            <a:lvl8pPr algn="ctr">
              <a:lnSpc>
                <a:spcPct val="100000"/>
              </a:lnSpc>
              <a:spcBef>
                <a:spcPts val="0"/>
              </a:spcBef>
              <a:spcAft>
                <a:spcPts val="0"/>
              </a:spcAft>
              <a:buSzPct val="100000"/>
              <a:buNone/>
              <a:defRPr sz="2100"/>
            </a:lvl8pPr>
            <a:lvl9pPr algn="ctr">
              <a:lnSpc>
                <a:spcPct val="100000"/>
              </a:lnSpc>
              <a:spcBef>
                <a:spcPts val="0"/>
              </a:spcBef>
              <a:spcAft>
                <a:spcPts val="0"/>
              </a:spcAft>
              <a:buSzPct val="100000"/>
              <a:buNone/>
              <a:defRPr sz="2100"/>
            </a:lvl9pPr>
          </a:lstStyle>
          <a:p>
            <a:endParaRPr/>
          </a:p>
        </p:txBody>
      </p:sp>
      <p:sp>
        <p:nvSpPr>
          <p:cNvPr id="38" name="Shape 38"/>
          <p:cNvSpPr txBox="1">
            <a:spLocks noGrp="1"/>
          </p:cNvSpPr>
          <p:nvPr>
            <p:ph type="body" idx="2"/>
          </p:nvPr>
        </p:nvSpPr>
        <p:spPr>
          <a:xfrm>
            <a:off x="4939500" y="724075"/>
            <a:ext cx="3837000" cy="3695099"/>
          </a:xfrm>
          <a:prstGeom prst="rect">
            <a:avLst/>
          </a:prstGeom>
        </p:spPr>
        <p:txBody>
          <a:bodyPr lIns="91425" tIns="91425" rIns="91425" bIns="91425" anchor="ctr" anchorCtr="0"/>
          <a:lstStyle>
            <a:lvl1pPr>
              <a:spcBef>
                <a:spcPts val="0"/>
              </a:spcBef>
              <a:defRPr/>
            </a:lvl1pPr>
            <a:lvl2pPr>
              <a:spcBef>
                <a:spcPts val="0"/>
              </a:spcBef>
              <a:defRPr/>
            </a:lvl2pPr>
            <a:lvl3pPr>
              <a:spcBef>
                <a:spcPts val="0"/>
              </a:spcBef>
              <a:defRPr/>
            </a:lvl3pPr>
            <a:lvl4pPr>
              <a:spcBef>
                <a:spcPts val="0"/>
              </a:spcBef>
              <a:defRPr/>
            </a:lvl4pPr>
            <a:lvl5pPr>
              <a:spcBef>
                <a:spcPts val="0"/>
              </a:spcBef>
              <a:defRPr/>
            </a:lvl5pPr>
            <a:lvl6pPr>
              <a:spcBef>
                <a:spcPts val="0"/>
              </a:spcBef>
              <a:defRPr/>
            </a:lvl6pPr>
            <a:lvl7pPr>
              <a:spcBef>
                <a:spcPts val="0"/>
              </a:spcBef>
              <a:defRPr/>
            </a:lvl7pPr>
            <a:lvl8pPr>
              <a:spcBef>
                <a:spcPts val="0"/>
              </a:spcBef>
              <a:defRPr/>
            </a:lvl8pPr>
            <a:lvl9pPr>
              <a:spcBef>
                <a:spcPts val="0"/>
              </a:spcBef>
              <a:defRPr/>
            </a:lvl9pPr>
          </a:lstStyle>
          <a:p>
            <a:endParaRPr/>
          </a:p>
        </p:txBody>
      </p:sp>
      <p:sp>
        <p:nvSpPr>
          <p:cNvPr id="39" name="Shape 39"/>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0"/>
        <p:cNvGrpSpPr/>
        <p:nvPr/>
      </p:nvGrpSpPr>
      <p:grpSpPr>
        <a:xfrm>
          <a:off x="0" y="0"/>
          <a:ext cx="0" cy="0"/>
          <a:chOff x="0" y="0"/>
          <a:chExt cx="0" cy="0"/>
        </a:xfrm>
      </p:grpSpPr>
      <p:sp>
        <p:nvSpPr>
          <p:cNvPr id="41" name="Shape 41"/>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a:lnSpc>
                <a:spcPct val="100000"/>
              </a:lnSpc>
              <a:spcBef>
                <a:spcPts val="0"/>
              </a:spcBef>
              <a:spcAft>
                <a:spcPts val="0"/>
              </a:spcAft>
              <a:buNone/>
              <a:defRPr/>
            </a:lvl1pPr>
          </a:lstStyle>
          <a:p>
            <a:endParaRPr/>
          </a:p>
        </p:txBody>
      </p:sp>
      <p:sp>
        <p:nvSpPr>
          <p:cNvPr id="42" name="Shape 42"/>
          <p:cNvSpPr txBox="1">
            <a:spLocks noGrp="1"/>
          </p:cNvSpPr>
          <p:nvPr>
            <p:ph type="sldNum" idx="12"/>
          </p:nvPr>
        </p:nvSpPr>
        <p:spPr>
          <a:xfrm>
            <a:off x="8472457" y="4663216"/>
            <a:ext cx="548699" cy="393600"/>
          </a:xfrm>
          <a:prstGeom prst="rect">
            <a:avLst/>
          </a:prstGeom>
        </p:spPr>
        <p:txBody>
          <a:bodyPr lIns="91425" tIns="91425" rIns="91425" bIns="91425" anchor="ctr" anchorCtr="0">
            <a:noAutofit/>
          </a:bodyPr>
          <a:lstStyle/>
          <a:p>
            <a:pPr>
              <a:spcBef>
                <a:spcPts val="0"/>
              </a:spcBef>
              <a:buNone/>
            </a:pPr>
            <a:fld id="{00000000-1234-1234-1234-123412341234}" type="slidenum">
              <a:rPr lang="en"/>
              <a:t>‹#›</a:t>
            </a:fld>
            <a:endParaRPr lang="en"/>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311700" y="445025"/>
            <a:ext cx="8520599" cy="572699"/>
          </a:xfrm>
          <a:prstGeom prst="rect">
            <a:avLst/>
          </a:prstGeom>
          <a:noFill/>
          <a:ln>
            <a:noFill/>
          </a:ln>
        </p:spPr>
        <p:txBody>
          <a:bodyPr lIns="91425" tIns="91425" rIns="91425" bIns="91425" anchor="t" anchorCtr="0"/>
          <a:lstStyle>
            <a:lvl1pPr>
              <a:spcBef>
                <a:spcPts val="0"/>
              </a:spcBef>
              <a:buClr>
                <a:schemeClr val="dk1"/>
              </a:buClr>
              <a:buSzPct val="100000"/>
              <a:buNone/>
              <a:defRPr sz="2800">
                <a:solidFill>
                  <a:schemeClr val="dk1"/>
                </a:solidFill>
              </a:defRPr>
            </a:lvl1pPr>
            <a:lvl2pPr>
              <a:spcBef>
                <a:spcPts val="0"/>
              </a:spcBef>
              <a:buClr>
                <a:schemeClr val="dk1"/>
              </a:buClr>
              <a:buSzPct val="100000"/>
              <a:buNone/>
              <a:defRPr sz="2800">
                <a:solidFill>
                  <a:schemeClr val="dk1"/>
                </a:solidFill>
              </a:defRPr>
            </a:lvl2pPr>
            <a:lvl3pPr>
              <a:spcBef>
                <a:spcPts val="0"/>
              </a:spcBef>
              <a:buClr>
                <a:schemeClr val="dk1"/>
              </a:buClr>
              <a:buSzPct val="100000"/>
              <a:buNone/>
              <a:defRPr sz="2800">
                <a:solidFill>
                  <a:schemeClr val="dk1"/>
                </a:solidFill>
              </a:defRPr>
            </a:lvl3pPr>
            <a:lvl4pPr>
              <a:spcBef>
                <a:spcPts val="0"/>
              </a:spcBef>
              <a:buClr>
                <a:schemeClr val="dk1"/>
              </a:buClr>
              <a:buSzPct val="100000"/>
              <a:buNone/>
              <a:defRPr sz="2800">
                <a:solidFill>
                  <a:schemeClr val="dk1"/>
                </a:solidFill>
              </a:defRPr>
            </a:lvl4pPr>
            <a:lvl5pPr>
              <a:spcBef>
                <a:spcPts val="0"/>
              </a:spcBef>
              <a:buClr>
                <a:schemeClr val="dk1"/>
              </a:buClr>
              <a:buSzPct val="100000"/>
              <a:buNone/>
              <a:defRPr sz="2800">
                <a:solidFill>
                  <a:schemeClr val="dk1"/>
                </a:solidFill>
              </a:defRPr>
            </a:lvl5pPr>
            <a:lvl6pPr>
              <a:spcBef>
                <a:spcPts val="0"/>
              </a:spcBef>
              <a:buClr>
                <a:schemeClr val="dk1"/>
              </a:buClr>
              <a:buSzPct val="100000"/>
              <a:buNone/>
              <a:defRPr sz="2800">
                <a:solidFill>
                  <a:schemeClr val="dk1"/>
                </a:solidFill>
              </a:defRPr>
            </a:lvl6pPr>
            <a:lvl7pPr>
              <a:spcBef>
                <a:spcPts val="0"/>
              </a:spcBef>
              <a:buClr>
                <a:schemeClr val="dk1"/>
              </a:buClr>
              <a:buSzPct val="100000"/>
              <a:buNone/>
              <a:defRPr sz="2800">
                <a:solidFill>
                  <a:schemeClr val="dk1"/>
                </a:solidFill>
              </a:defRPr>
            </a:lvl7pPr>
            <a:lvl8pPr>
              <a:spcBef>
                <a:spcPts val="0"/>
              </a:spcBef>
              <a:buClr>
                <a:schemeClr val="dk1"/>
              </a:buClr>
              <a:buSzPct val="100000"/>
              <a:buNone/>
              <a:defRPr sz="2800">
                <a:solidFill>
                  <a:schemeClr val="dk1"/>
                </a:solidFill>
              </a:defRPr>
            </a:lvl8pPr>
            <a:lvl9pPr>
              <a:spcBef>
                <a:spcPts val="0"/>
              </a:spcBef>
              <a:buClr>
                <a:schemeClr val="dk1"/>
              </a:buClr>
              <a:buSzPct val="100000"/>
              <a:buNone/>
              <a:defRPr sz="2800">
                <a:solidFill>
                  <a:schemeClr val="dk1"/>
                </a:solidFill>
              </a:defRPr>
            </a:lvl9pPr>
          </a:lstStyle>
          <a:p>
            <a:endParaRPr/>
          </a:p>
        </p:txBody>
      </p:sp>
      <p:sp>
        <p:nvSpPr>
          <p:cNvPr id="6" name="Shape 6"/>
          <p:cNvSpPr txBox="1">
            <a:spLocks noGrp="1"/>
          </p:cNvSpPr>
          <p:nvPr>
            <p:ph type="body" idx="1"/>
          </p:nvPr>
        </p:nvSpPr>
        <p:spPr>
          <a:xfrm>
            <a:off x="311700" y="1152475"/>
            <a:ext cx="8520599" cy="3416400"/>
          </a:xfrm>
          <a:prstGeom prst="rect">
            <a:avLst/>
          </a:prstGeom>
          <a:noFill/>
          <a:ln>
            <a:noFill/>
          </a:ln>
        </p:spPr>
        <p:txBody>
          <a:bodyPr lIns="91425" tIns="91425" rIns="91425" bIns="91425" anchor="t" anchorCtr="0"/>
          <a:lstStyle>
            <a:lvl1pPr>
              <a:lnSpc>
                <a:spcPct val="115000"/>
              </a:lnSpc>
              <a:spcBef>
                <a:spcPts val="0"/>
              </a:spcBef>
              <a:spcAft>
                <a:spcPts val="1600"/>
              </a:spcAft>
              <a:buClr>
                <a:schemeClr val="dk2"/>
              </a:buClr>
              <a:buSzPct val="100000"/>
              <a:defRPr sz="1800">
                <a:solidFill>
                  <a:schemeClr val="dk2"/>
                </a:solidFill>
              </a:defRPr>
            </a:lvl1pPr>
            <a:lvl2pPr>
              <a:lnSpc>
                <a:spcPct val="115000"/>
              </a:lnSpc>
              <a:spcBef>
                <a:spcPts val="0"/>
              </a:spcBef>
              <a:spcAft>
                <a:spcPts val="1600"/>
              </a:spcAft>
              <a:buClr>
                <a:schemeClr val="dk2"/>
              </a:buClr>
              <a:defRPr>
                <a:solidFill>
                  <a:schemeClr val="dk2"/>
                </a:solidFill>
              </a:defRPr>
            </a:lvl2pPr>
            <a:lvl3pPr>
              <a:lnSpc>
                <a:spcPct val="115000"/>
              </a:lnSpc>
              <a:spcBef>
                <a:spcPts val="0"/>
              </a:spcBef>
              <a:spcAft>
                <a:spcPts val="1600"/>
              </a:spcAft>
              <a:buClr>
                <a:schemeClr val="dk2"/>
              </a:buClr>
              <a:defRPr>
                <a:solidFill>
                  <a:schemeClr val="dk2"/>
                </a:solidFill>
              </a:defRPr>
            </a:lvl3pPr>
            <a:lvl4pPr>
              <a:lnSpc>
                <a:spcPct val="115000"/>
              </a:lnSpc>
              <a:spcBef>
                <a:spcPts val="0"/>
              </a:spcBef>
              <a:spcAft>
                <a:spcPts val="1600"/>
              </a:spcAft>
              <a:buClr>
                <a:schemeClr val="dk2"/>
              </a:buClr>
              <a:defRPr>
                <a:solidFill>
                  <a:schemeClr val="dk2"/>
                </a:solidFill>
              </a:defRPr>
            </a:lvl4pPr>
            <a:lvl5pPr>
              <a:lnSpc>
                <a:spcPct val="115000"/>
              </a:lnSpc>
              <a:spcBef>
                <a:spcPts val="0"/>
              </a:spcBef>
              <a:spcAft>
                <a:spcPts val="1600"/>
              </a:spcAft>
              <a:buClr>
                <a:schemeClr val="dk2"/>
              </a:buClr>
              <a:defRPr>
                <a:solidFill>
                  <a:schemeClr val="dk2"/>
                </a:solidFill>
              </a:defRPr>
            </a:lvl5pPr>
            <a:lvl6pPr>
              <a:lnSpc>
                <a:spcPct val="115000"/>
              </a:lnSpc>
              <a:spcBef>
                <a:spcPts val="0"/>
              </a:spcBef>
              <a:spcAft>
                <a:spcPts val="1600"/>
              </a:spcAft>
              <a:buClr>
                <a:schemeClr val="dk2"/>
              </a:buClr>
              <a:defRPr>
                <a:solidFill>
                  <a:schemeClr val="dk2"/>
                </a:solidFill>
              </a:defRPr>
            </a:lvl6pPr>
            <a:lvl7pPr>
              <a:lnSpc>
                <a:spcPct val="115000"/>
              </a:lnSpc>
              <a:spcBef>
                <a:spcPts val="0"/>
              </a:spcBef>
              <a:spcAft>
                <a:spcPts val="1600"/>
              </a:spcAft>
              <a:buClr>
                <a:schemeClr val="dk2"/>
              </a:buClr>
              <a:defRPr>
                <a:solidFill>
                  <a:schemeClr val="dk2"/>
                </a:solidFill>
              </a:defRPr>
            </a:lvl7pPr>
            <a:lvl8pPr>
              <a:lnSpc>
                <a:spcPct val="115000"/>
              </a:lnSpc>
              <a:spcBef>
                <a:spcPts val="0"/>
              </a:spcBef>
              <a:spcAft>
                <a:spcPts val="1600"/>
              </a:spcAft>
              <a:buClr>
                <a:schemeClr val="dk2"/>
              </a:buClr>
              <a:defRPr>
                <a:solidFill>
                  <a:schemeClr val="dk2"/>
                </a:solidFill>
              </a:defRPr>
            </a:lvl8pPr>
            <a:lvl9pPr>
              <a:lnSpc>
                <a:spcPct val="115000"/>
              </a:lnSpc>
              <a:spcBef>
                <a:spcPts val="0"/>
              </a:spcBef>
              <a:spcAft>
                <a:spcPts val="1600"/>
              </a:spcAft>
              <a:buClr>
                <a:schemeClr val="dk2"/>
              </a:buClr>
              <a:defRPr>
                <a:solidFill>
                  <a:schemeClr val="dk2"/>
                </a:solidFill>
              </a:defRPr>
            </a:lvl9pPr>
          </a:lstStyle>
          <a:p>
            <a:endParaRPr/>
          </a:p>
        </p:txBody>
      </p:sp>
      <p:sp>
        <p:nvSpPr>
          <p:cNvPr id="7" name="Shape 7"/>
          <p:cNvSpPr txBox="1">
            <a:spLocks noGrp="1"/>
          </p:cNvSpPr>
          <p:nvPr>
            <p:ph type="sldNum" idx="12"/>
          </p:nvPr>
        </p:nvSpPr>
        <p:spPr>
          <a:xfrm>
            <a:off x="8472457" y="4663216"/>
            <a:ext cx="548699" cy="393600"/>
          </a:xfrm>
          <a:prstGeom prst="rect">
            <a:avLst/>
          </a:prstGeom>
          <a:noFill/>
          <a:ln>
            <a:noFill/>
          </a:ln>
        </p:spPr>
        <p:txBody>
          <a:bodyPr lIns="91425" tIns="91425" rIns="91425" bIns="91425" anchor="ctr" anchorCtr="0">
            <a:noAutofit/>
          </a:bodyPr>
          <a:lstStyle/>
          <a:p>
            <a:pPr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
        <p:cNvGrpSpPr/>
        <p:nvPr/>
      </p:nvGrpSpPr>
      <p:grpSpPr>
        <a:xfrm>
          <a:off x="0" y="0"/>
          <a:ext cx="0" cy="0"/>
          <a:chOff x="0" y="0"/>
          <a:chExt cx="0" cy="0"/>
        </a:xfrm>
      </p:grpSpPr>
      <p:sp>
        <p:nvSpPr>
          <p:cNvPr id="53" name="Shape 53"/>
          <p:cNvSpPr txBox="1">
            <a:spLocks noGrp="1"/>
          </p:cNvSpPr>
          <p:nvPr>
            <p:ph type="ctrTitle"/>
          </p:nvPr>
        </p:nvSpPr>
        <p:spPr>
          <a:xfrm>
            <a:off x="311708" y="744575"/>
            <a:ext cx="8520599" cy="2052599"/>
          </a:xfrm>
          <a:prstGeom prst="rect">
            <a:avLst/>
          </a:prstGeom>
        </p:spPr>
        <p:txBody>
          <a:bodyPr lIns="91425" tIns="91425" rIns="91425" bIns="91425" anchor="b" anchorCtr="0">
            <a:noAutofit/>
          </a:bodyPr>
          <a:lstStyle/>
          <a:p>
            <a:pPr>
              <a:spcBef>
                <a:spcPts val="0"/>
              </a:spcBef>
              <a:buNone/>
            </a:pPr>
            <a:r>
              <a:rPr lang="en" dirty="0" smtClean="0">
                <a:solidFill>
                  <a:srgbClr val="FFFFFF"/>
                </a:solidFill>
                <a:highlight>
                  <a:srgbClr val="FF00FF"/>
                </a:highlight>
                <a:latin typeface="Helvetica Neue"/>
                <a:ea typeface="Helvetica Neue"/>
                <a:cs typeface="Helvetica Neue"/>
                <a:sym typeface="Helvetica Neue"/>
              </a:rPr>
              <a:t>Acting Portfolio Website For Client</a:t>
            </a:r>
            <a:endParaRPr lang="en" dirty="0">
              <a:solidFill>
                <a:srgbClr val="FFFFFF"/>
              </a:solidFill>
              <a:highlight>
                <a:srgbClr val="FF00FF"/>
              </a:highlight>
              <a:latin typeface="Helvetica Neue"/>
              <a:ea typeface="Helvetica Neue"/>
              <a:cs typeface="Helvetica Neue"/>
              <a:sym typeface="Helvetica Neue"/>
            </a:endParaRPr>
          </a:p>
        </p:txBody>
      </p:sp>
      <p:sp>
        <p:nvSpPr>
          <p:cNvPr id="54" name="Shape 54"/>
          <p:cNvSpPr txBox="1">
            <a:spLocks noGrp="1"/>
          </p:cNvSpPr>
          <p:nvPr>
            <p:ph type="subTitle" idx="1"/>
          </p:nvPr>
        </p:nvSpPr>
        <p:spPr>
          <a:xfrm>
            <a:off x="311700" y="3684150"/>
            <a:ext cx="8520599" cy="792600"/>
          </a:xfrm>
          <a:prstGeom prst="rect">
            <a:avLst/>
          </a:prstGeom>
        </p:spPr>
        <p:txBody>
          <a:bodyPr lIns="91425" tIns="91425" rIns="91425" bIns="91425" anchor="t" anchorCtr="0">
            <a:noAutofit/>
          </a:bodyPr>
          <a:lstStyle/>
          <a:p>
            <a:pPr lvl="0" rtl="0">
              <a:spcBef>
                <a:spcPts val="0"/>
              </a:spcBef>
              <a:buNone/>
            </a:pPr>
            <a:r>
              <a:rPr lang="en-US" i="1" dirty="0" smtClean="0">
                <a:solidFill>
                  <a:srgbClr val="000000"/>
                </a:solidFill>
                <a:highlight>
                  <a:srgbClr val="00FFFF"/>
                </a:highlight>
                <a:latin typeface="Helvetica Neue"/>
                <a:ea typeface="Helvetica Neue"/>
                <a:cs typeface="Helvetica Neue"/>
                <a:sym typeface="Helvetica Neue"/>
              </a:rPr>
              <a:t>F</a:t>
            </a:r>
            <a:r>
              <a:rPr lang="en" i="1" dirty="0" smtClean="0">
                <a:solidFill>
                  <a:srgbClr val="000000"/>
                </a:solidFill>
                <a:highlight>
                  <a:srgbClr val="00FFFF"/>
                </a:highlight>
                <a:latin typeface="Helvetica Neue"/>
                <a:ea typeface="Helvetica Neue"/>
                <a:cs typeface="Helvetica Neue"/>
                <a:sym typeface="Helvetica Neue"/>
              </a:rPr>
              <a:t>or Jackie Alexis Chasten by Mahe N Dewan</a:t>
            </a:r>
            <a:endParaRPr lang="en"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
        <p:cNvGrpSpPr/>
        <p:nvPr/>
      </p:nvGrpSpPr>
      <p:grpSpPr>
        <a:xfrm>
          <a:off x="0" y="0"/>
          <a:ext cx="0" cy="0"/>
          <a:chOff x="0" y="0"/>
          <a:chExt cx="0" cy="0"/>
        </a:xfrm>
      </p:grpSpPr>
      <p:sp>
        <p:nvSpPr>
          <p:cNvPr id="96" name="Shape 96"/>
          <p:cNvSpPr txBox="1">
            <a:spLocks noGrp="1"/>
          </p:cNvSpPr>
          <p:nvPr>
            <p:ph type="ctrTitle"/>
          </p:nvPr>
        </p:nvSpPr>
        <p:spPr>
          <a:prstGeom prst="rect">
            <a:avLst/>
          </a:prstGeom>
        </p:spPr>
        <p:txBody>
          <a:bodyPr lIns="91425" tIns="91425" rIns="91425" bIns="91425" anchor="t" anchorCtr="0">
            <a:noAutofit/>
          </a:bodyPr>
          <a:lstStyle/>
          <a:p>
            <a:pPr lvl="0"/>
            <a:r>
              <a:rPr lang="en-US" dirty="0" smtClean="0">
                <a:solidFill>
                  <a:srgbClr val="FFFFFF"/>
                </a:solidFill>
                <a:highlight>
                  <a:srgbClr val="FF00FF"/>
                </a:highlight>
              </a:rPr>
              <a:t>What To Expect On Final Due Date</a:t>
            </a:r>
            <a:endParaRPr lang="en" i="1" dirty="0">
              <a:solidFill>
                <a:srgbClr val="FFFFFF"/>
              </a:solidFill>
              <a:highlight>
                <a:srgbClr val="FF00FF"/>
              </a:highlight>
            </a:endParaRPr>
          </a:p>
        </p:txBody>
      </p:sp>
      <p:sp>
        <p:nvSpPr>
          <p:cNvPr id="97" name="Shape 97"/>
          <p:cNvSpPr txBox="1">
            <a:spLocks noGrp="1"/>
          </p:cNvSpPr>
          <p:nvPr>
            <p:ph type="subTitle" idx="1"/>
          </p:nvPr>
        </p:nvSpPr>
        <p:spPr>
          <a:prstGeom prst="rect">
            <a:avLst/>
          </a:prstGeom>
        </p:spPr>
        <p:txBody>
          <a:bodyPr lIns="91425" tIns="91425" rIns="91425" bIns="91425" anchor="t" anchorCtr="0">
            <a:noAutofit/>
          </a:bodyPr>
          <a:lstStyle/>
          <a:p>
            <a:pPr lvl="0"/>
            <a:r>
              <a:rPr lang="en-US" dirty="0" smtClean="0">
                <a:solidFill>
                  <a:srgbClr val="000000"/>
                </a:solidFill>
                <a:highlight>
                  <a:srgbClr val="00FFFF"/>
                </a:highlight>
              </a:rPr>
              <a:t>Gallery pages linked from main page.</a:t>
            </a:r>
          </a:p>
          <a:p>
            <a:pPr lvl="0"/>
            <a:r>
              <a:rPr lang="en-US" dirty="0" smtClean="0">
                <a:solidFill>
                  <a:srgbClr val="000000"/>
                </a:solidFill>
                <a:highlight>
                  <a:srgbClr val="00FFFF"/>
                </a:highlight>
              </a:rPr>
              <a:t>Video content.</a:t>
            </a:r>
          </a:p>
          <a:p>
            <a:pPr lvl="0"/>
            <a:r>
              <a:rPr lang="en-US" dirty="0" smtClean="0">
                <a:solidFill>
                  <a:srgbClr val="000000"/>
                </a:solidFill>
                <a:highlight>
                  <a:srgbClr val="00FFFF"/>
                </a:highlight>
              </a:rPr>
              <a:t>Contact form/page.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8"/>
        <p:cNvGrpSpPr/>
        <p:nvPr/>
      </p:nvGrpSpPr>
      <p:grpSpPr>
        <a:xfrm>
          <a:off x="0" y="0"/>
          <a:ext cx="0" cy="0"/>
          <a:chOff x="0" y="0"/>
          <a:chExt cx="0" cy="0"/>
        </a:xfrm>
      </p:grpSpPr>
      <p:sp>
        <p:nvSpPr>
          <p:cNvPr id="4" name="Shape 53"/>
          <p:cNvSpPr txBox="1">
            <a:spLocks noGrp="1"/>
          </p:cNvSpPr>
          <p:nvPr>
            <p:ph type="ctrTitle"/>
          </p:nvPr>
        </p:nvSpPr>
        <p:spPr>
          <a:xfrm>
            <a:off x="304800" y="361950"/>
            <a:ext cx="8520599" cy="1061999"/>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Project Statement / Goal</a:t>
            </a:r>
          </a:p>
        </p:txBody>
      </p:sp>
      <p:sp>
        <p:nvSpPr>
          <p:cNvPr id="6" name="Shape 54"/>
          <p:cNvSpPr txBox="1">
            <a:spLocks noGrp="1"/>
          </p:cNvSpPr>
          <p:nvPr>
            <p:ph type="subTitle" idx="1"/>
          </p:nvPr>
        </p:nvSpPr>
        <p:spPr>
          <a:xfrm>
            <a:off x="381000" y="1657350"/>
            <a:ext cx="8520599" cy="2971800"/>
          </a:xfrm>
          <a:prstGeom prst="rect">
            <a:avLst/>
          </a:prstGeom>
        </p:spPr>
        <p:txBody>
          <a:bodyPr lIns="91425" tIns="91425" rIns="91425" bIns="91425" anchor="t" anchorCtr="0">
            <a:noAutofit/>
          </a:bodyPr>
          <a:lstStyle/>
          <a:p>
            <a:pPr lvl="0"/>
            <a:r>
              <a:rPr lang="en-US" i="1" dirty="0">
                <a:solidFill>
                  <a:srgbClr val="000000"/>
                </a:solidFill>
                <a:highlight>
                  <a:srgbClr val="00FFFF"/>
                </a:highlight>
                <a:latin typeface="Helvetica Neue"/>
                <a:ea typeface="Helvetica Neue"/>
                <a:cs typeface="Helvetica Neue"/>
                <a:sym typeface="Helvetica Neue"/>
              </a:rPr>
              <a:t>This is a resume and portfolio website for an actor and model, showcasing modeling </a:t>
            </a:r>
            <a:r>
              <a:rPr lang="en-US" i="1" dirty="0" smtClean="0">
                <a:solidFill>
                  <a:srgbClr val="000000"/>
                </a:solidFill>
                <a:highlight>
                  <a:srgbClr val="00FFFF"/>
                </a:highlight>
                <a:latin typeface="Helvetica Neue"/>
                <a:ea typeface="Helvetica Neue"/>
                <a:cs typeface="Helvetica Neue"/>
                <a:sym typeface="Helvetica Neue"/>
              </a:rPr>
              <a:t>photos, </a:t>
            </a:r>
            <a:r>
              <a:rPr lang="en-US" i="1" dirty="0">
                <a:solidFill>
                  <a:srgbClr val="000000"/>
                </a:solidFill>
                <a:highlight>
                  <a:srgbClr val="00FFFF"/>
                </a:highlight>
                <a:latin typeface="Helvetica Neue"/>
                <a:ea typeface="Helvetica Neue"/>
                <a:cs typeface="Helvetica Neue"/>
                <a:sym typeface="Helvetica Neue"/>
              </a:rPr>
              <a:t>video examples of previous work, biographical content, and interviews that would sum up </a:t>
            </a:r>
            <a:r>
              <a:rPr lang="en-US" i="1" dirty="0" smtClean="0">
                <a:solidFill>
                  <a:srgbClr val="000000"/>
                </a:solidFill>
                <a:highlight>
                  <a:srgbClr val="00FFFF"/>
                </a:highlight>
                <a:latin typeface="Helvetica Neue"/>
                <a:ea typeface="Helvetica Neue"/>
                <a:cs typeface="Helvetica Neue"/>
                <a:sym typeface="Helvetica Neue"/>
              </a:rPr>
              <a:t>the actor </a:t>
            </a:r>
            <a:r>
              <a:rPr lang="en-US" i="1" dirty="0">
                <a:solidFill>
                  <a:srgbClr val="000000"/>
                </a:solidFill>
                <a:highlight>
                  <a:srgbClr val="00FFFF"/>
                </a:highlight>
                <a:latin typeface="Helvetica Neue"/>
                <a:ea typeface="Helvetica Neue"/>
                <a:cs typeface="Helvetica Neue"/>
                <a:sym typeface="Helvetica Neue"/>
              </a:rPr>
              <a:t>entirely</a:t>
            </a:r>
            <a:r>
              <a:rPr lang="en-US" i="1" dirty="0" smtClean="0">
                <a:solidFill>
                  <a:srgbClr val="000000"/>
                </a:solidFill>
                <a:highlight>
                  <a:srgbClr val="00FFFF"/>
                </a:highlight>
                <a:latin typeface="Helvetica Neue"/>
                <a:ea typeface="Helvetica Neue"/>
                <a:cs typeface="Helvetica Neue"/>
                <a:sym typeface="Helvetica Neue"/>
              </a:rPr>
              <a:t>. It would have everything an employer would be looking for. </a:t>
            </a:r>
            <a:r>
              <a:rPr lang="en-US" i="1" dirty="0">
                <a:solidFill>
                  <a:srgbClr val="000000"/>
                </a:solidFill>
                <a:highlight>
                  <a:srgbClr val="00FFFF"/>
                </a:highlight>
                <a:latin typeface="Helvetica Neue"/>
                <a:ea typeface="Helvetica Neue"/>
                <a:cs typeface="Helvetica Neue"/>
                <a:sym typeface="Helvetica Neue"/>
              </a:rPr>
              <a:t>The website should be able to sell </a:t>
            </a:r>
            <a:r>
              <a:rPr lang="en-US" i="1" dirty="0" smtClean="0">
                <a:solidFill>
                  <a:srgbClr val="000000"/>
                </a:solidFill>
                <a:highlight>
                  <a:srgbClr val="00FFFF"/>
                </a:highlight>
                <a:latin typeface="Helvetica Neue"/>
                <a:ea typeface="Helvetica Neue"/>
                <a:cs typeface="Helvetica Neue"/>
                <a:sym typeface="Helvetica Neue"/>
              </a:rPr>
              <a:t>Jackie (the client).</a:t>
            </a:r>
            <a:endParaRPr lang="en-US"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3"/>
        <p:cNvGrpSpPr/>
        <p:nvPr/>
      </p:nvGrpSpPr>
      <p:grpSpPr>
        <a:xfrm>
          <a:off x="0" y="0"/>
          <a:ext cx="0" cy="0"/>
          <a:chOff x="0" y="0"/>
          <a:chExt cx="0" cy="0"/>
        </a:xfrm>
      </p:grpSpPr>
      <p:sp>
        <p:nvSpPr>
          <p:cNvPr id="3" name="Shape 53"/>
          <p:cNvSpPr txBox="1">
            <a:spLocks noGrp="1"/>
          </p:cNvSpPr>
          <p:nvPr>
            <p:ph type="ctrTitle"/>
          </p:nvPr>
        </p:nvSpPr>
        <p:spPr>
          <a:xfrm>
            <a:off x="304800" y="819150"/>
            <a:ext cx="8520599" cy="1295400"/>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Your motivation, drive, and/or purpose</a:t>
            </a:r>
          </a:p>
        </p:txBody>
      </p:sp>
      <p:sp>
        <p:nvSpPr>
          <p:cNvPr id="4" name="Shape 54"/>
          <p:cNvSpPr txBox="1">
            <a:spLocks noGrp="1"/>
          </p:cNvSpPr>
          <p:nvPr>
            <p:ph type="subTitle" idx="1"/>
          </p:nvPr>
        </p:nvSpPr>
        <p:spPr>
          <a:xfrm>
            <a:off x="381000" y="2419350"/>
            <a:ext cx="8520599" cy="2971800"/>
          </a:xfrm>
          <a:prstGeom prst="rect">
            <a:avLst/>
          </a:prstGeom>
        </p:spPr>
        <p:txBody>
          <a:bodyPr lIns="91425" tIns="91425" rIns="91425" bIns="91425" anchor="t" anchorCtr="0">
            <a:noAutofit/>
          </a:bodyPr>
          <a:lstStyle/>
          <a:p>
            <a:pPr lvl="0"/>
            <a:r>
              <a:rPr lang="en-US" sz="2400" i="1" dirty="0" smtClean="0">
                <a:solidFill>
                  <a:srgbClr val="000000"/>
                </a:solidFill>
                <a:highlight>
                  <a:srgbClr val="00FFFF"/>
                </a:highlight>
                <a:latin typeface="Helvetica Neue"/>
                <a:ea typeface="Helvetica Neue"/>
                <a:cs typeface="Helvetica Neue"/>
                <a:sym typeface="Helvetica Neue"/>
              </a:rPr>
              <a:t>The process of creating this website will allow me to familiarize myself with website design on a base level as well as understanding HTML, </a:t>
            </a:r>
            <a:r>
              <a:rPr lang="en-US" sz="2400" i="1" dirty="0" err="1" smtClean="0">
                <a:solidFill>
                  <a:srgbClr val="000000"/>
                </a:solidFill>
                <a:highlight>
                  <a:srgbClr val="00FFFF"/>
                </a:highlight>
                <a:latin typeface="Helvetica Neue"/>
                <a:ea typeface="Helvetica Neue"/>
                <a:cs typeface="Helvetica Neue"/>
                <a:sym typeface="Helvetica Neue"/>
              </a:rPr>
              <a:t>Jquery</a:t>
            </a:r>
            <a:r>
              <a:rPr lang="en-US" sz="2400" i="1" dirty="0" smtClean="0">
                <a:solidFill>
                  <a:srgbClr val="000000"/>
                </a:solidFill>
                <a:highlight>
                  <a:srgbClr val="00FFFF"/>
                </a:highlight>
                <a:latin typeface="Helvetica Neue"/>
                <a:ea typeface="Helvetica Neue"/>
                <a:cs typeface="Helvetica Neue"/>
                <a:sym typeface="Helvetica Neue"/>
              </a:rPr>
              <a:t>, and </a:t>
            </a:r>
            <a:r>
              <a:rPr lang="en-US" sz="2400" i="1" dirty="0" err="1" smtClean="0">
                <a:solidFill>
                  <a:srgbClr val="000000"/>
                </a:solidFill>
                <a:highlight>
                  <a:srgbClr val="00FFFF"/>
                </a:highlight>
                <a:latin typeface="Helvetica Neue"/>
                <a:ea typeface="Helvetica Neue"/>
                <a:cs typeface="Helvetica Neue"/>
                <a:sym typeface="Helvetica Neue"/>
              </a:rPr>
              <a:t>CSS</a:t>
            </a:r>
            <a:r>
              <a:rPr lang="en-US" sz="2400" i="1" dirty="0" smtClean="0">
                <a:solidFill>
                  <a:srgbClr val="000000"/>
                </a:solidFill>
                <a:highlight>
                  <a:srgbClr val="00FFFF"/>
                </a:highlight>
                <a:latin typeface="Helvetica Neue"/>
                <a:ea typeface="Helvetica Neue"/>
                <a:cs typeface="Helvetica Neue"/>
                <a:sym typeface="Helvetica Neue"/>
              </a:rPr>
              <a:t> as tools in design. It also allows me to showcase my already published work with a very prolific collaborator of mine. The client also asked for this.</a:t>
            </a:r>
            <a:endParaRPr lang="en-US" sz="2400"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8"/>
        <p:cNvGrpSpPr/>
        <p:nvPr/>
      </p:nvGrpSpPr>
      <p:grpSpPr>
        <a:xfrm>
          <a:off x="0" y="0"/>
          <a:ext cx="0" cy="0"/>
          <a:chOff x="0" y="0"/>
          <a:chExt cx="0" cy="0"/>
        </a:xfrm>
      </p:grpSpPr>
      <p:sp>
        <p:nvSpPr>
          <p:cNvPr id="3" name="Shape 53"/>
          <p:cNvSpPr txBox="1">
            <a:spLocks noGrp="1"/>
          </p:cNvSpPr>
          <p:nvPr>
            <p:ph type="ctrTitle"/>
          </p:nvPr>
        </p:nvSpPr>
        <p:spPr>
          <a:xfrm>
            <a:off x="304800" y="361950"/>
            <a:ext cx="8520599" cy="1061999"/>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Target Audience</a:t>
            </a:r>
          </a:p>
        </p:txBody>
      </p:sp>
      <p:sp>
        <p:nvSpPr>
          <p:cNvPr id="4" name="Shape 54"/>
          <p:cNvSpPr txBox="1">
            <a:spLocks noGrp="1"/>
          </p:cNvSpPr>
          <p:nvPr>
            <p:ph type="subTitle" idx="1"/>
          </p:nvPr>
        </p:nvSpPr>
        <p:spPr>
          <a:xfrm>
            <a:off x="381000" y="1809750"/>
            <a:ext cx="8520599" cy="2971800"/>
          </a:xfrm>
          <a:prstGeom prst="rect">
            <a:avLst/>
          </a:prstGeom>
        </p:spPr>
        <p:txBody>
          <a:bodyPr lIns="91425" tIns="91425" rIns="91425" bIns="91425" anchor="t" anchorCtr="0">
            <a:noAutofit/>
          </a:bodyPr>
          <a:lstStyle/>
          <a:p>
            <a:pPr lvl="0"/>
            <a:r>
              <a:rPr lang="en-US" i="1" dirty="0">
                <a:solidFill>
                  <a:srgbClr val="000000"/>
                </a:solidFill>
                <a:highlight>
                  <a:srgbClr val="00FFFF"/>
                </a:highlight>
                <a:latin typeface="Helvetica Neue"/>
                <a:ea typeface="Helvetica Neue"/>
                <a:cs typeface="Helvetica Neue"/>
                <a:sym typeface="Helvetica Neue"/>
              </a:rPr>
              <a:t>The target audience </a:t>
            </a:r>
            <a:r>
              <a:rPr lang="en-US" i="1" dirty="0" smtClean="0">
                <a:solidFill>
                  <a:srgbClr val="000000"/>
                </a:solidFill>
                <a:highlight>
                  <a:srgbClr val="00FFFF"/>
                </a:highlight>
                <a:latin typeface="Helvetica Neue"/>
                <a:ea typeface="Helvetica Neue"/>
                <a:cs typeface="Helvetica Neue"/>
                <a:sym typeface="Helvetica Neue"/>
              </a:rPr>
              <a:t>would be employers </a:t>
            </a:r>
            <a:r>
              <a:rPr lang="en-US" i="1" dirty="0">
                <a:solidFill>
                  <a:srgbClr val="000000"/>
                </a:solidFill>
                <a:highlight>
                  <a:srgbClr val="00FFFF"/>
                </a:highlight>
                <a:latin typeface="Helvetica Neue"/>
                <a:ea typeface="Helvetica Neue"/>
                <a:cs typeface="Helvetica Neue"/>
                <a:sym typeface="Helvetica Neue"/>
              </a:rPr>
              <a:t>and casting agents in need of Jackie’s specific </a:t>
            </a:r>
            <a:r>
              <a:rPr lang="en-US" i="1" dirty="0" smtClean="0">
                <a:solidFill>
                  <a:srgbClr val="000000"/>
                </a:solidFill>
                <a:highlight>
                  <a:srgbClr val="00FFFF"/>
                </a:highlight>
                <a:latin typeface="Helvetica Neue"/>
                <a:ea typeface="Helvetica Neue"/>
                <a:cs typeface="Helvetica Neue"/>
                <a:sym typeface="Helvetica Neue"/>
              </a:rPr>
              <a:t>talents; I have specifically modeled it towards possible user interviews of casting agents I’ve met. They want to see pictures and proof of Jackie's work and that’s usually it.</a:t>
            </a:r>
            <a:endParaRPr lang="en-US"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3"/>
        <p:cNvGrpSpPr/>
        <p:nvPr/>
      </p:nvGrpSpPr>
      <p:grpSpPr>
        <a:xfrm>
          <a:off x="0" y="0"/>
          <a:ext cx="0" cy="0"/>
          <a:chOff x="0" y="0"/>
          <a:chExt cx="0" cy="0"/>
        </a:xfrm>
      </p:grpSpPr>
      <p:sp>
        <p:nvSpPr>
          <p:cNvPr id="4" name="Shape 53"/>
          <p:cNvSpPr txBox="1">
            <a:spLocks noGrp="1"/>
          </p:cNvSpPr>
          <p:nvPr>
            <p:ph type="ctrTitle"/>
          </p:nvPr>
        </p:nvSpPr>
        <p:spPr>
          <a:xfrm>
            <a:off x="304800" y="290551"/>
            <a:ext cx="8520599" cy="1061999"/>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Competitive Analysis</a:t>
            </a:r>
          </a:p>
        </p:txBody>
      </p:sp>
      <p:sp>
        <p:nvSpPr>
          <p:cNvPr id="5" name="Shape 54"/>
          <p:cNvSpPr txBox="1">
            <a:spLocks noGrp="1"/>
          </p:cNvSpPr>
          <p:nvPr>
            <p:ph type="subTitle" idx="1"/>
          </p:nvPr>
        </p:nvSpPr>
        <p:spPr>
          <a:xfrm>
            <a:off x="0" y="1809750"/>
            <a:ext cx="9144000" cy="2971800"/>
          </a:xfrm>
          <a:prstGeom prst="rect">
            <a:avLst/>
          </a:prstGeom>
        </p:spPr>
        <p:txBody>
          <a:bodyPr lIns="91425" tIns="91425" rIns="91425" bIns="91425" anchor="t" anchorCtr="0">
            <a:noAutofit/>
          </a:bodyPr>
          <a:lstStyle/>
          <a:p>
            <a:pPr lvl="0"/>
            <a:r>
              <a:rPr lang="en-US" sz="2000" i="1" dirty="0">
                <a:solidFill>
                  <a:srgbClr val="000000"/>
                </a:solidFill>
                <a:highlight>
                  <a:srgbClr val="00FFFF"/>
                </a:highlight>
                <a:latin typeface="Helvetica Neue"/>
                <a:ea typeface="Helvetica Neue"/>
                <a:cs typeface="Helvetica Neue"/>
                <a:sym typeface="Helvetica Neue"/>
              </a:rPr>
              <a:t>A main competitor would be </a:t>
            </a:r>
            <a:r>
              <a:rPr lang="en-US" sz="2000" b="1" i="1" dirty="0">
                <a:solidFill>
                  <a:srgbClr val="000000"/>
                </a:solidFill>
                <a:highlight>
                  <a:srgbClr val="00FFFF"/>
                </a:highlight>
                <a:latin typeface="Helvetica Neue"/>
                <a:ea typeface="Helvetica Neue"/>
                <a:cs typeface="Helvetica Neue"/>
                <a:sym typeface="Helvetica Neue"/>
              </a:rPr>
              <a:t>imdb.com</a:t>
            </a:r>
            <a:r>
              <a:rPr lang="en-US" sz="2000" i="1" dirty="0">
                <a:solidFill>
                  <a:srgbClr val="000000"/>
                </a:solidFill>
                <a:highlight>
                  <a:srgbClr val="00FFFF"/>
                </a:highlight>
                <a:latin typeface="Helvetica Neue"/>
                <a:ea typeface="Helvetica Neue"/>
                <a:cs typeface="Helvetica Neue"/>
                <a:sym typeface="Helvetica Neue"/>
              </a:rPr>
              <a:t> for professionals which allow actors to create their own page in the database. </a:t>
            </a:r>
            <a:r>
              <a:rPr lang="en-US" sz="2000" b="1" i="1" dirty="0" err="1" smtClean="0">
                <a:solidFill>
                  <a:srgbClr val="000000"/>
                </a:solidFill>
                <a:highlight>
                  <a:srgbClr val="00FFFF"/>
                </a:highlight>
                <a:latin typeface="Helvetica Neue"/>
                <a:ea typeface="Helvetica Neue"/>
                <a:cs typeface="Helvetica Neue"/>
                <a:sym typeface="Helvetica Neue"/>
              </a:rPr>
              <a:t>IMDBpro</a:t>
            </a:r>
            <a:r>
              <a:rPr lang="en-US" sz="2000" i="1" dirty="0" smtClean="0">
                <a:solidFill>
                  <a:srgbClr val="000000"/>
                </a:solidFill>
                <a:highlight>
                  <a:srgbClr val="00FFFF"/>
                </a:highlight>
                <a:latin typeface="Helvetica Neue"/>
                <a:ea typeface="Helvetica Neue"/>
                <a:cs typeface="Helvetica Neue"/>
                <a:sym typeface="Helvetica Neue"/>
              </a:rPr>
              <a:t> </a:t>
            </a:r>
            <a:r>
              <a:rPr lang="en-US" sz="2000" i="1" dirty="0">
                <a:solidFill>
                  <a:srgbClr val="000000"/>
                </a:solidFill>
                <a:highlight>
                  <a:srgbClr val="00FFFF"/>
                </a:highlight>
                <a:latin typeface="Helvetica Neue"/>
                <a:ea typeface="Helvetica Neue"/>
                <a:cs typeface="Helvetica Neue"/>
                <a:sym typeface="Helvetica Neue"/>
              </a:rPr>
              <a:t>includes information for agencies, both for casting and for modeling, with very unbiased language that tries to put every actor on the same, level playing field. </a:t>
            </a:r>
            <a:r>
              <a:rPr lang="en-US" sz="2000" b="1" i="1" dirty="0" err="1">
                <a:solidFill>
                  <a:srgbClr val="000000"/>
                </a:solidFill>
                <a:highlight>
                  <a:srgbClr val="00FFFF"/>
                </a:highlight>
                <a:latin typeface="Helvetica Neue"/>
                <a:ea typeface="Helvetica Neue"/>
                <a:cs typeface="Helvetica Neue"/>
                <a:sym typeface="Helvetica Neue"/>
              </a:rPr>
              <a:t>IMDBpro</a:t>
            </a:r>
            <a:r>
              <a:rPr lang="en-US" sz="2000" i="1" dirty="0">
                <a:solidFill>
                  <a:srgbClr val="000000"/>
                </a:solidFill>
                <a:highlight>
                  <a:srgbClr val="00FFFF"/>
                </a:highlight>
                <a:latin typeface="Helvetica Neue"/>
                <a:ea typeface="Helvetica Neue"/>
                <a:cs typeface="Helvetica Neue"/>
                <a:sym typeface="Helvetica Neue"/>
              </a:rPr>
              <a:t>, however, doesn’t include examples of the people’s work other than titles and credits. For my website, everything you could possibly want to know when hiring Jackie will be native to the site so users don’t have to do additional research. I would, nevertheless, like to borrow the “Contact This Person’s Agent” feature in </a:t>
            </a:r>
            <a:r>
              <a:rPr lang="en-US" sz="2000" b="1" i="1" dirty="0" err="1">
                <a:solidFill>
                  <a:srgbClr val="000000"/>
                </a:solidFill>
                <a:highlight>
                  <a:srgbClr val="00FFFF"/>
                </a:highlight>
                <a:latin typeface="Helvetica Neue"/>
                <a:ea typeface="Helvetica Neue"/>
                <a:cs typeface="Helvetica Neue"/>
                <a:sym typeface="Helvetica Neue"/>
              </a:rPr>
              <a:t>IMDBpro</a:t>
            </a:r>
            <a:r>
              <a:rPr lang="en-US" sz="2000" i="1" dirty="0">
                <a:solidFill>
                  <a:srgbClr val="000000"/>
                </a:solidFill>
                <a:highlight>
                  <a:srgbClr val="00FFFF"/>
                </a:highlight>
                <a:latin typeface="Helvetica Neue"/>
                <a:ea typeface="Helvetica Neue"/>
                <a:cs typeface="Helvetica Neue"/>
                <a:sym typeface="Helvetica Neue"/>
              </a:rPr>
              <a:t> except it would be a form on the website that would link to my email.</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8"/>
        <p:cNvGrpSpPr/>
        <p:nvPr/>
      </p:nvGrpSpPr>
      <p:grpSpPr>
        <a:xfrm>
          <a:off x="0" y="0"/>
          <a:ext cx="0" cy="0"/>
          <a:chOff x="0" y="0"/>
          <a:chExt cx="0" cy="0"/>
        </a:xfrm>
      </p:grpSpPr>
      <p:sp>
        <p:nvSpPr>
          <p:cNvPr id="3" name="Shape 53"/>
          <p:cNvSpPr txBox="1">
            <a:spLocks noGrp="1"/>
          </p:cNvSpPr>
          <p:nvPr>
            <p:ph type="ctrTitle"/>
          </p:nvPr>
        </p:nvSpPr>
        <p:spPr>
          <a:xfrm>
            <a:off x="304800" y="361950"/>
            <a:ext cx="8520599" cy="1061999"/>
          </a:xfrm>
          <a:prstGeom prst="rect">
            <a:avLst/>
          </a:prstGeom>
        </p:spPr>
        <p:txBody>
          <a:bodyPr lIns="91425" tIns="91425" rIns="91425" bIns="91425" anchor="b" anchorCtr="0">
            <a:noAutofit/>
          </a:bodyPr>
          <a:lstStyle/>
          <a:p>
            <a:r>
              <a:rPr lang="en-US" dirty="0">
                <a:solidFill>
                  <a:srgbClr val="FFFFFF"/>
                </a:solidFill>
                <a:highlight>
                  <a:srgbClr val="FF00FF"/>
                </a:highlight>
                <a:latin typeface="Helvetica Neue"/>
                <a:ea typeface="Helvetica Neue"/>
                <a:cs typeface="Helvetica Neue"/>
                <a:sym typeface="Helvetica Neue"/>
              </a:rPr>
              <a:t>Content Inventory</a:t>
            </a:r>
          </a:p>
        </p:txBody>
      </p:sp>
      <p:sp>
        <p:nvSpPr>
          <p:cNvPr id="4" name="Shape 54"/>
          <p:cNvSpPr txBox="1">
            <a:spLocks noGrp="1"/>
          </p:cNvSpPr>
          <p:nvPr>
            <p:ph type="subTitle" idx="1"/>
          </p:nvPr>
        </p:nvSpPr>
        <p:spPr>
          <a:xfrm>
            <a:off x="381000" y="1809750"/>
            <a:ext cx="8520599" cy="2971800"/>
          </a:xfrm>
          <a:prstGeom prst="rect">
            <a:avLst/>
          </a:prstGeom>
        </p:spPr>
        <p:txBody>
          <a:bodyPr lIns="91425" tIns="91425" rIns="91425" bIns="91425" anchor="t" anchorCtr="0">
            <a:noAutofit/>
          </a:bodyPr>
          <a:lstStyle/>
          <a:p>
            <a:pPr lvl="0"/>
            <a:r>
              <a:rPr lang="en-US" i="1" dirty="0" smtClean="0">
                <a:solidFill>
                  <a:srgbClr val="000000"/>
                </a:solidFill>
                <a:highlight>
                  <a:srgbClr val="00FFFF"/>
                </a:highlight>
                <a:latin typeface="Helvetica Neue"/>
                <a:ea typeface="Helvetica Neue"/>
                <a:cs typeface="Helvetica Neue"/>
                <a:sym typeface="Helvetica Neue"/>
              </a:rPr>
              <a:t>The site will include minimalistic UI elements like arrows and dots but the bulk will be actual documentation: videos and photos and text blocks.</a:t>
            </a:r>
            <a:endParaRPr lang="en-US" i="1" dirty="0">
              <a:solidFill>
                <a:srgbClr val="000000"/>
              </a:solidFill>
              <a:highlight>
                <a:srgbClr val="00FFFF"/>
              </a:highlight>
              <a:latin typeface="Helvetica Neue"/>
              <a:ea typeface="Helvetica Neue"/>
              <a:cs typeface="Helvetica Neue"/>
              <a:sym typeface="Helvetica Neue"/>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20" name="Shape 53"/>
          <p:cNvSpPr txBox="1">
            <a:spLocks/>
          </p:cNvSpPr>
          <p:nvPr/>
        </p:nvSpPr>
        <p:spPr>
          <a:xfrm>
            <a:off x="304799" y="971550"/>
            <a:ext cx="8520599" cy="1061999"/>
          </a:xfrm>
          <a:prstGeom prst="rect">
            <a:avLst/>
          </a:prstGeom>
          <a:noFill/>
          <a:ln>
            <a:noFill/>
          </a:ln>
        </p:spPr>
        <p:txBody>
          <a:bodyPr lIns="91425" tIns="91425" rIns="91425" bIns="91425" anchor="b" anchorCtr="0">
            <a:noAutofit/>
          </a:bodyPr>
          <a:lstStyle>
            <a:defPPr marR="0" algn="l" rtl="0">
              <a:lnSpc>
                <a:spcPct val="100000"/>
              </a:lnSpc>
              <a:spcBef>
                <a:spcPts val="0"/>
              </a:spcBef>
              <a:spcAft>
                <a:spcPts val="0"/>
              </a:spcAft>
            </a:defPPr>
            <a:lvl1pPr marR="0" algn="ctr" rtl="0">
              <a:lnSpc>
                <a:spcPct val="100000"/>
              </a:lnSpc>
              <a:spcBef>
                <a:spcPts val="0"/>
              </a:spcBef>
              <a:spcAft>
                <a:spcPts val="0"/>
              </a:spcAft>
              <a:buClr>
                <a:schemeClr val="dk1"/>
              </a:buClr>
              <a:buSzPct val="100000"/>
              <a:buNone/>
              <a:defRPr sz="5200" b="0" i="0" u="none" strike="noStrike" cap="none" baseline="0">
                <a:solidFill>
                  <a:schemeClr val="dk1"/>
                </a:solidFill>
                <a:latin typeface="Arial"/>
                <a:ea typeface="Arial"/>
                <a:cs typeface="Arial"/>
                <a:sym typeface="Arial"/>
                <a:rtl val="0"/>
              </a:defRPr>
            </a:lvl1pPr>
            <a:lvl2pPr algn="ctr">
              <a:spcBef>
                <a:spcPts val="0"/>
              </a:spcBef>
              <a:buClr>
                <a:schemeClr val="dk1"/>
              </a:buClr>
              <a:buSzPct val="100000"/>
              <a:buNone/>
              <a:defRPr sz="5200">
                <a:solidFill>
                  <a:schemeClr val="dk1"/>
                </a:solidFill>
              </a:defRPr>
            </a:lvl2pPr>
            <a:lvl3pPr algn="ctr">
              <a:spcBef>
                <a:spcPts val="0"/>
              </a:spcBef>
              <a:buClr>
                <a:schemeClr val="dk1"/>
              </a:buClr>
              <a:buSzPct val="100000"/>
              <a:buNone/>
              <a:defRPr sz="5200">
                <a:solidFill>
                  <a:schemeClr val="dk1"/>
                </a:solidFill>
              </a:defRPr>
            </a:lvl3pPr>
            <a:lvl4pPr algn="ctr">
              <a:spcBef>
                <a:spcPts val="0"/>
              </a:spcBef>
              <a:buClr>
                <a:schemeClr val="dk1"/>
              </a:buClr>
              <a:buSzPct val="100000"/>
              <a:buNone/>
              <a:defRPr sz="5200">
                <a:solidFill>
                  <a:schemeClr val="dk1"/>
                </a:solidFill>
              </a:defRPr>
            </a:lvl4pPr>
            <a:lvl5pPr algn="ctr">
              <a:spcBef>
                <a:spcPts val="0"/>
              </a:spcBef>
              <a:buClr>
                <a:schemeClr val="dk1"/>
              </a:buClr>
              <a:buSzPct val="100000"/>
              <a:buNone/>
              <a:defRPr sz="5200">
                <a:solidFill>
                  <a:schemeClr val="dk1"/>
                </a:solidFill>
              </a:defRPr>
            </a:lvl5pPr>
            <a:lvl6pPr algn="ctr">
              <a:spcBef>
                <a:spcPts val="0"/>
              </a:spcBef>
              <a:buClr>
                <a:schemeClr val="dk1"/>
              </a:buClr>
              <a:buSzPct val="100000"/>
              <a:buNone/>
              <a:defRPr sz="5200">
                <a:solidFill>
                  <a:schemeClr val="dk1"/>
                </a:solidFill>
              </a:defRPr>
            </a:lvl6pPr>
            <a:lvl7pPr algn="ctr">
              <a:spcBef>
                <a:spcPts val="0"/>
              </a:spcBef>
              <a:buClr>
                <a:schemeClr val="dk1"/>
              </a:buClr>
              <a:buSzPct val="100000"/>
              <a:buNone/>
              <a:defRPr sz="5200">
                <a:solidFill>
                  <a:schemeClr val="dk1"/>
                </a:solidFill>
              </a:defRPr>
            </a:lvl7pPr>
            <a:lvl8pPr algn="ctr">
              <a:spcBef>
                <a:spcPts val="0"/>
              </a:spcBef>
              <a:buClr>
                <a:schemeClr val="dk1"/>
              </a:buClr>
              <a:buSzPct val="100000"/>
              <a:buNone/>
              <a:defRPr sz="5200">
                <a:solidFill>
                  <a:schemeClr val="dk1"/>
                </a:solidFill>
              </a:defRPr>
            </a:lvl8pPr>
            <a:lvl9pPr algn="ctr">
              <a:spcBef>
                <a:spcPts val="0"/>
              </a:spcBef>
              <a:buClr>
                <a:schemeClr val="dk1"/>
              </a:buClr>
              <a:buSzPct val="100000"/>
              <a:buNone/>
              <a:defRPr sz="5200">
                <a:solidFill>
                  <a:schemeClr val="dk1"/>
                </a:solidFill>
              </a:defRPr>
            </a:lvl9pPr>
          </a:lstStyle>
          <a:p>
            <a:r>
              <a:rPr lang="en-US" dirty="0">
                <a:solidFill>
                  <a:srgbClr val="FFFFFF"/>
                </a:solidFill>
                <a:highlight>
                  <a:srgbClr val="FF00FF"/>
                </a:highlight>
                <a:latin typeface="Helvetica Neue"/>
                <a:ea typeface="Helvetica Neue"/>
                <a:cs typeface="Helvetica Neue"/>
                <a:sym typeface="Helvetica Neue"/>
              </a:rPr>
              <a:t>Technical Requirements/Functionality</a:t>
            </a:r>
          </a:p>
        </p:txBody>
      </p:sp>
      <p:sp>
        <p:nvSpPr>
          <p:cNvPr id="21" name="Shape 54"/>
          <p:cNvSpPr txBox="1">
            <a:spLocks/>
          </p:cNvSpPr>
          <p:nvPr/>
        </p:nvSpPr>
        <p:spPr>
          <a:xfrm>
            <a:off x="380999" y="2343150"/>
            <a:ext cx="8520599" cy="2514600"/>
          </a:xfrm>
          <a:prstGeom prst="rect">
            <a:avLst/>
          </a:prstGeom>
          <a:noFill/>
          <a:ln>
            <a:noFill/>
          </a:ln>
        </p:spPr>
        <p:txBody>
          <a:bodyPr lIns="91425" tIns="91425" rIns="91425" bIns="91425" anchor="t" anchorCtr="0">
            <a:noAutofit/>
          </a:bodyPr>
          <a:lstStyle>
            <a:defPPr marR="0" algn="l" rtl="0">
              <a:lnSpc>
                <a:spcPct val="100000"/>
              </a:lnSpc>
              <a:spcBef>
                <a:spcPts val="0"/>
              </a:spcBef>
              <a:spcAft>
                <a:spcPts val="0"/>
              </a:spcAft>
            </a:defPPr>
            <a:lvl1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1pPr>
            <a:lvl2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2pPr>
            <a:lvl3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3pPr>
            <a:lvl4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4pPr>
            <a:lvl5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5pPr>
            <a:lvl6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6pPr>
            <a:lvl7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7pPr>
            <a:lvl8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8pPr>
            <a:lvl9pPr marR="0" algn="ctr" rtl="0">
              <a:lnSpc>
                <a:spcPct val="100000"/>
              </a:lnSpc>
              <a:spcBef>
                <a:spcPts val="0"/>
              </a:spcBef>
              <a:spcAft>
                <a:spcPts val="0"/>
              </a:spcAft>
              <a:buClr>
                <a:schemeClr val="dk2"/>
              </a:buClr>
              <a:buSzPct val="100000"/>
              <a:buNone/>
              <a:defRPr sz="2800" b="0" i="0" u="none" strike="noStrike" cap="none" baseline="0">
                <a:solidFill>
                  <a:schemeClr val="dk2"/>
                </a:solidFill>
                <a:latin typeface="Arial"/>
                <a:ea typeface="Arial"/>
                <a:cs typeface="Arial"/>
                <a:sym typeface="Arial"/>
                <a:rtl val="0"/>
              </a:defRPr>
            </a:lvl9pPr>
          </a:lstStyle>
          <a:p>
            <a:r>
              <a:rPr lang="en-US" i="1" dirty="0" smtClean="0">
                <a:solidFill>
                  <a:srgbClr val="000000"/>
                </a:solidFill>
                <a:highlight>
                  <a:srgbClr val="00FFFF"/>
                </a:highlight>
                <a:latin typeface="Helvetica Neue"/>
                <a:ea typeface="Helvetica Neue"/>
                <a:cs typeface="Helvetica Neue"/>
                <a:sym typeface="Helvetica Neue"/>
              </a:rPr>
              <a:t>HTML5 luckily has video playing features so I won’t have to link out to </a:t>
            </a:r>
            <a:r>
              <a:rPr lang="en-US" i="1" dirty="0" err="1" smtClean="0">
                <a:solidFill>
                  <a:srgbClr val="000000"/>
                </a:solidFill>
                <a:highlight>
                  <a:srgbClr val="00FFFF"/>
                </a:highlight>
                <a:latin typeface="Helvetica Neue"/>
                <a:ea typeface="Helvetica Neue"/>
                <a:cs typeface="Helvetica Neue"/>
                <a:sym typeface="Helvetica Neue"/>
              </a:rPr>
              <a:t>Vimeo</a:t>
            </a:r>
            <a:r>
              <a:rPr lang="en-US" i="1" dirty="0" smtClean="0">
                <a:solidFill>
                  <a:srgbClr val="000000"/>
                </a:solidFill>
                <a:highlight>
                  <a:srgbClr val="00FFFF"/>
                </a:highlight>
                <a:latin typeface="Helvetica Neue"/>
                <a:ea typeface="Helvetica Neue"/>
                <a:cs typeface="Helvetica Neue"/>
                <a:sym typeface="Helvetica Neue"/>
              </a:rPr>
              <a:t>. I have just finished my </a:t>
            </a:r>
            <a:r>
              <a:rPr lang="en-US" i="1" dirty="0" err="1" smtClean="0">
                <a:solidFill>
                  <a:srgbClr val="000000"/>
                </a:solidFill>
                <a:highlight>
                  <a:srgbClr val="00FFFF"/>
                </a:highlight>
                <a:latin typeface="Helvetica Neue"/>
                <a:ea typeface="Helvetica Neue"/>
                <a:cs typeface="Helvetica Neue"/>
                <a:sym typeface="Helvetica Neue"/>
              </a:rPr>
              <a:t>carosel</a:t>
            </a:r>
            <a:r>
              <a:rPr lang="en-US" i="1" dirty="0" smtClean="0">
                <a:solidFill>
                  <a:srgbClr val="000000"/>
                </a:solidFill>
                <a:highlight>
                  <a:srgbClr val="00FFFF"/>
                </a:highlight>
                <a:latin typeface="Helvetica Neue"/>
                <a:ea typeface="Helvetica Neue"/>
                <a:cs typeface="Helvetica Neue"/>
                <a:sym typeface="Helvetica Neue"/>
              </a:rPr>
              <a:t> functionality. Now I have to work on a gallery function.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9"/>
        <p:cNvGrpSpPr/>
        <p:nvPr/>
      </p:nvGrpSpPr>
      <p:grpSpPr>
        <a:xfrm>
          <a:off x="0" y="0"/>
          <a:ext cx="0" cy="0"/>
          <a:chOff x="0" y="0"/>
          <a:chExt cx="0" cy="0"/>
        </a:xfrm>
      </p:grpSpPr>
      <p:sp>
        <p:nvSpPr>
          <p:cNvPr id="90" name="Shape 90"/>
          <p:cNvSpPr txBox="1">
            <a:spLocks noGrp="1"/>
          </p:cNvSpPr>
          <p:nvPr>
            <p:ph type="ctrTitle"/>
          </p:nvPr>
        </p:nvSpPr>
        <p:spPr>
          <a:xfrm>
            <a:off x="311708" y="744575"/>
            <a:ext cx="8520599" cy="988975"/>
          </a:xfrm>
          <a:prstGeom prst="rect">
            <a:avLst/>
          </a:prstGeom>
        </p:spPr>
        <p:txBody>
          <a:bodyPr lIns="91425" tIns="91425" rIns="91425" bIns="91425" anchor="t" anchorCtr="0">
            <a:noAutofit/>
          </a:bodyPr>
          <a:lstStyle/>
          <a:p>
            <a:pPr lvl="0"/>
            <a:r>
              <a:rPr lang="en-US" dirty="0">
                <a:solidFill>
                  <a:srgbClr val="FFFFFF"/>
                </a:solidFill>
                <a:highlight>
                  <a:srgbClr val="FF00FF"/>
                </a:highlight>
              </a:rPr>
              <a:t>Creative Brief</a:t>
            </a:r>
            <a:endParaRPr lang="en" dirty="0">
              <a:solidFill>
                <a:srgbClr val="FFFFFF"/>
              </a:solidFill>
              <a:highlight>
                <a:srgbClr val="FF00FF"/>
              </a:highlight>
            </a:endParaRPr>
          </a:p>
        </p:txBody>
      </p:sp>
      <p:sp>
        <p:nvSpPr>
          <p:cNvPr id="91" name="Shape 91"/>
          <p:cNvSpPr txBox="1">
            <a:spLocks noGrp="1"/>
          </p:cNvSpPr>
          <p:nvPr>
            <p:ph type="subTitle" idx="1"/>
          </p:nvPr>
        </p:nvSpPr>
        <p:spPr>
          <a:xfrm>
            <a:off x="304800" y="2190750"/>
            <a:ext cx="8520599" cy="792600"/>
          </a:xfrm>
          <a:prstGeom prst="rect">
            <a:avLst/>
          </a:prstGeom>
        </p:spPr>
        <p:txBody>
          <a:bodyPr lIns="91425" tIns="91425" rIns="91425" bIns="91425" anchor="t" anchorCtr="0">
            <a:noAutofit/>
          </a:bodyPr>
          <a:lstStyle/>
          <a:p>
            <a:r>
              <a:rPr lang="en-US" dirty="0" smtClean="0">
                <a:solidFill>
                  <a:srgbClr val="000000"/>
                </a:solidFill>
                <a:highlight>
                  <a:srgbClr val="00FFFF"/>
                </a:highlight>
              </a:rPr>
              <a:t>The feel should be sleek and flat as to not drive attention away from any of Jackie’s work or even just her face. It should also be easy to understand. The color palette is as follows:</a:t>
            </a:r>
            <a:endParaRPr lang="en" dirty="0">
              <a:solidFill>
                <a:srgbClr val="000000"/>
              </a:solidFill>
              <a:highlight>
                <a:srgbClr val="00FFFF"/>
              </a:highlight>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20000">
              <a:schemeClr val="accent1">
                <a:tint val="66000"/>
                <a:satMod val="160000"/>
              </a:schemeClr>
            </a:gs>
            <a:gs pos="66000">
              <a:schemeClr val="accent3"/>
            </a:gs>
            <a:gs pos="100000">
              <a:schemeClr val="accent1">
                <a:tint val="23500"/>
                <a:satMod val="160000"/>
              </a:schemeClr>
            </a:gs>
          </a:gsLst>
          <a:path path="rect">
            <a:fillToRect l="100000" t="100000"/>
          </a:path>
          <a:tileRect r="-100000" b="-100000"/>
        </a:gradFill>
        <a:effectLst/>
      </p:bgPr>
    </p:bg>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spTree>
    <p:extLst>
      <p:ext uri="{BB962C8B-B14F-4D97-AF65-F5344CB8AC3E}">
        <p14:creationId xmlns:p14="http://schemas.microsoft.com/office/powerpoint/2010/main" val="4132970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TotalTime>
  <Words>449</Words>
  <Application>Microsoft Office PowerPoint</Application>
  <PresentationFormat>On-screen Show (16:9)</PresentationFormat>
  <Paragraphs>20</Paragraphs>
  <Slides>10</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Helvetica Neue</vt:lpstr>
      <vt:lpstr>simple-light-2</vt:lpstr>
      <vt:lpstr>Acting Portfolio Website For Client</vt:lpstr>
      <vt:lpstr>Project Statement / Goal</vt:lpstr>
      <vt:lpstr>Your motivation, drive, and/or purpose</vt:lpstr>
      <vt:lpstr>Target Audience</vt:lpstr>
      <vt:lpstr>Competitive Analysis</vt:lpstr>
      <vt:lpstr>Content Inventory</vt:lpstr>
      <vt:lpstr>PowerPoint Presentation</vt:lpstr>
      <vt:lpstr>Creative Brief</vt:lpstr>
      <vt:lpstr>PowerPoint Presentation</vt:lpstr>
      <vt:lpstr>What To Expect On Final Due Date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ALL STAR SUPERMAN</dc:title>
  <dc:creator>Mahe Dewan</dc:creator>
  <cp:lastModifiedBy>Mahe Dewan</cp:lastModifiedBy>
  <cp:revision>32</cp:revision>
  <dcterms:modified xsi:type="dcterms:W3CDTF">2015-12-10T23:47:05Z</dcterms:modified>
</cp:coreProperties>
</file>